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ppt/_rels/presentation.xml.rels" ContentType="application/vnd.openxmlformats-package.relationships+xml"/>
  <Override PartName="/ppt/notesSlides/_rels/notesSlide53.xml.rels" ContentType="application/vnd.openxmlformats-package.relationships+xml"/>
  <Override PartName="/ppt/notesSlides/_rels/notesSlide52.xml.rels" ContentType="application/vnd.openxmlformats-package.relationships+xml"/>
  <Override PartName="/ppt/notesSlides/_rels/notesSlide5.xml.rels" ContentType="application/vnd.openxmlformats-package.relationships+xml"/>
  <Override PartName="/ppt/notesSlides/_rels/notesSlide49.xml.rels" ContentType="application/vnd.openxmlformats-package.relationships+xml"/>
  <Override PartName="/ppt/notesSlides/_rels/notesSlide14.xml.rels" ContentType="application/vnd.openxmlformats-package.relationships+xml"/>
  <Override PartName="/ppt/notesSlides/notesSlide52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14.xml" ContentType="application/vnd.openxmlformats-officedocument.presentationml.notesSlide+xml"/>
  <Override PartName="/ppt/media/image117.png" ContentType="image/png"/>
  <Override PartName="/ppt/media/image112.gif" ContentType="image/gif"/>
  <Override PartName="/ppt/media/image116.png" ContentType="image/png"/>
  <Override PartName="/ppt/media/image98.png" ContentType="image/png"/>
  <Override PartName="/ppt/media/image115.png" ContentType="image/png"/>
  <Override PartName="/ppt/media/image97.png" ContentType="image/png"/>
  <Override PartName="/ppt/media/image114.png" ContentType="image/png"/>
  <Override PartName="/ppt/media/image96.png" ContentType="image/png"/>
  <Override PartName="/ppt/media/image113.png" ContentType="image/png"/>
  <Override PartName="/ppt/media/image95.png" ContentType="image/png"/>
  <Override PartName="/ppt/media/image94.png" ContentType="image/png"/>
  <Override PartName="/ppt/media/image93.jpeg" ContentType="image/jpeg"/>
  <Override PartName="/ppt/media/image110.png" ContentType="image/png"/>
  <Override PartName="/ppt/media/image92.png" ContentType="image/png"/>
  <Override PartName="/ppt/media/image90.png" ContentType="image/png"/>
  <Override PartName="/ppt/media/image106.png" ContentType="image/png"/>
  <Override PartName="/ppt/media/image88.png" ContentType="image/png"/>
  <Override PartName="/ppt/media/image100.png" ContentType="image/png"/>
  <Override PartName="/ppt/media/image82.png" ContentType="image/png"/>
  <Override PartName="/ppt/media/image81.png" ContentType="image/png"/>
  <Override PartName="/ppt/media/image80.png" ContentType="image/png"/>
  <Override PartName="/ppt/media/image79.png" ContentType="image/png"/>
  <Override PartName="/ppt/media/image7.wmf" ContentType="image/x-wmf"/>
  <Override PartName="/ppt/media/image105.png" ContentType="image/png"/>
  <Override PartName="/ppt/media/image6.png" ContentType="image/png"/>
  <Override PartName="/ppt/media/image61.png" ContentType="image/png"/>
  <Override PartName="/ppt/media/image104.png" ContentType="image/png"/>
  <Override PartName="/ppt/media/image86.png" ContentType="image/png"/>
  <Override PartName="/ppt/media/image5.png" ContentType="image/png"/>
  <Override PartName="/ppt/media/image60.png" ContentType="image/png"/>
  <Override PartName="/ppt/media/image111.jpeg" ContentType="image/jpeg"/>
  <Override PartName="/ppt/media/image103.png" ContentType="image/png"/>
  <Override PartName="/ppt/media/image85.png" ContentType="image/png"/>
  <Override PartName="/ppt/media/image4.png" ContentType="image/png"/>
  <Override PartName="/ppt/media/image102.png" ContentType="image/png"/>
  <Override PartName="/ppt/media/image84.png" ContentType="image/png"/>
  <Override PartName="/ppt/media/image3.png" ContentType="image/png"/>
  <Override PartName="/ppt/media/image101.png" ContentType="image/png"/>
  <Override PartName="/ppt/media/image83.png" ContentType="image/png"/>
  <Override PartName="/ppt/media/image2.png" ContentType="image/png"/>
  <Override PartName="/ppt/media/image107.png" ContentType="image/png"/>
  <Override PartName="/ppt/media/image89.png" ContentType="image/png"/>
  <Override PartName="/ppt/media/image8.png" ContentType="image/png"/>
  <Override PartName="/ppt/media/image63.png" ContentType="image/png"/>
  <Override PartName="/ppt/media/image108.png" ContentType="image/png"/>
  <Override PartName="/ppt/media/image9.png" ContentType="image/png"/>
  <Override PartName="/ppt/media/image64.png" ContentType="image/png"/>
  <Override PartName="/ppt/media/image25.gif" ContentType="image/gif"/>
  <Override PartName="/ppt/media/image15.wmf" ContentType="image/x-wmf"/>
  <Override PartName="/ppt/media/image20.png" ContentType="image/png"/>
  <Override PartName="/ppt/media/image45.png" ContentType="image/png"/>
  <Override PartName="/ppt/media/image40.png" ContentType="image/png"/>
  <Override PartName="/ppt/media/image65.png" ContentType="image/png"/>
  <Override PartName="/ppt/media/image43.png" ContentType="image/png"/>
  <Override PartName="/ppt/media/image68.png" ContentType="image/png"/>
  <Override PartName="/ppt/media/image42.png" ContentType="image/png"/>
  <Override PartName="/ppt/media/image67.png" ContentType="image/png"/>
  <Override PartName="/ppt/media/image36.png" ContentType="image/png"/>
  <Override PartName="/ppt/media/image11.png" ContentType="image/png"/>
  <Override PartName="/ppt/media/image10.wmf" ContentType="image/x-wmf"/>
  <Override PartName="/ppt/media/image35.png" ContentType="image/png"/>
  <Override PartName="/ppt/media/image34.png" ContentType="image/png"/>
  <Override PartName="/ppt/media/image59.png" ContentType="image/png"/>
  <Override PartName="/ppt/media/image33.png" ContentType="image/png"/>
  <Override PartName="/ppt/media/image58.png" ContentType="image/png"/>
  <Override PartName="/ppt/media/image32.png" ContentType="image/png"/>
  <Override PartName="/ppt/media/image57.png" ContentType="image/png"/>
  <Override PartName="/ppt/media/image31.png" ContentType="image/png"/>
  <Override PartName="/ppt/media/image56.png" ContentType="image/png"/>
  <Override PartName="/ppt/media/image30.png" ContentType="image/png"/>
  <Override PartName="/ppt/media/image55.png" ContentType="image/png"/>
  <Override PartName="/ppt/media/image91.jpeg" ContentType="image/jpeg"/>
  <Override PartName="/ppt/media/image29.png" ContentType="image/png"/>
  <Override PartName="/ppt/media/image28.png" ContentType="image/png"/>
  <Override PartName="/ppt/media/image27.png" ContentType="image/png"/>
  <Override PartName="/ppt/media/image24.png" ContentType="image/png"/>
  <Override PartName="/ppt/media/image49.png" ContentType="image/png"/>
  <Override PartName="/ppt/media/image109.jpeg" ContentType="image/jpeg"/>
  <Override PartName="/ppt/media/image23.png" ContentType="image/png"/>
  <Override PartName="/ppt/media/image48.png" ContentType="image/png"/>
  <Override PartName="/ppt/media/image22.png" ContentType="image/png"/>
  <Override PartName="/ppt/media/image47.png" ContentType="image/png"/>
  <Override PartName="/ppt/media/image21.png" ContentType="image/png"/>
  <Override PartName="/ppt/media/image46.png" ContentType="image/png"/>
  <Override PartName="/ppt/media/image19.png" ContentType="image/png"/>
  <Override PartName="/ppt/media/image26.jpeg" ContentType="image/jpeg"/>
  <Override PartName="/ppt/media/image18.png" ContentType="image/png"/>
  <Override PartName="/ppt/media/image17.png" ContentType="image/png"/>
  <Override PartName="/ppt/media/image1.wmf" ContentType="image/x-wmf"/>
  <Override PartName="/ppt/media/image16.png" ContentType="image/png"/>
  <Override PartName="/ppt/media/image14.png" ContentType="image/png"/>
  <Override PartName="/ppt/media/image39.png" ContentType="image/png"/>
  <Override PartName="/ppt/media/image12.wmf" ContentType="image/x-wmf"/>
  <Override PartName="/ppt/media/image37.png" ContentType="image/png"/>
  <Override PartName="/ppt/media/image87.jpeg" ContentType="image/jpeg"/>
  <Override PartName="/ppt/media/image13.wmf" ContentType="image/x-wmf"/>
  <Override PartName="/ppt/media/image38.png" ContentType="image/png"/>
  <Override PartName="/ppt/media/image41.png" ContentType="image/png"/>
  <Override PartName="/ppt/media/image66.png" ContentType="image/png"/>
  <Override PartName="/ppt/media/image44.png" ContentType="image/png"/>
  <Override PartName="/ppt/media/image69.png" ContentType="image/png"/>
  <Override PartName="/ppt/media/image50.png" ContentType="image/png"/>
  <Override PartName="/ppt/media/image75.png" ContentType="image/png"/>
  <Override PartName="/ppt/media/image51.png" ContentType="image/png"/>
  <Override PartName="/ppt/media/image76.png" ContentType="image/png"/>
  <Override PartName="/ppt/media/image52.png" ContentType="image/png"/>
  <Override PartName="/ppt/media/image77.png" ContentType="image/png"/>
  <Override PartName="/ppt/media/image53.png" ContentType="image/png"/>
  <Override PartName="/ppt/media/image78.png" ContentType="image/png"/>
  <Override PartName="/ppt/media/image54.png" ContentType="image/png"/>
  <Override PartName="/ppt/media/image99.jpeg" ContentType="image/jpeg"/>
  <Override PartName="/ppt/media/image62.png" ContentType="image/png"/>
  <Override PartName="/ppt/media/image70.png" ContentType="image/png"/>
  <Override PartName="/ppt/media/image71.png" ContentType="image/png"/>
  <Override PartName="/ppt/media/image72.png" ContentType="image/png"/>
  <Override PartName="/ppt/media/image73.png" ContentType="image/png"/>
  <Override PartName="/ppt/media/image74.png" ContentType="image/png"/>
  <Override PartName="/ppt/slideMasters/_rels/slideMaster6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7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slides/slide53.xml" ContentType="application/vnd.openxmlformats-officedocument.presentationml.slide+xml"/>
  <Override PartName="/ppt/slides/slide52.xml" ContentType="application/vnd.openxmlformats-officedocument.presentationml.slide+xml"/>
  <Override PartName="/ppt/slides/slide51.xml" ContentType="application/vnd.openxmlformats-officedocument.presentationml.slide+xml"/>
  <Override PartName="/ppt/slides/slide50.xml" ContentType="application/vnd.openxmlformats-officedocument.presentationml.slide+xml"/>
  <Override PartName="/ppt/slides/slide44.xml" ContentType="application/vnd.openxmlformats-officedocument.presentationml.slide+xml"/>
  <Override PartName="/ppt/slides/slide43.xml" ContentType="application/vnd.openxmlformats-officedocument.presentationml.slide+xml"/>
  <Override PartName="/ppt/slides/slide42.xml" ContentType="application/vnd.openxmlformats-officedocument.presentationml.slide+xml"/>
  <Override PartName="/ppt/slides/slide41.xml" ContentType="application/vnd.openxmlformats-officedocument.presentationml.slide+xml"/>
  <Override PartName="/ppt/slides/slide40.xml" ContentType="application/vnd.openxmlformats-officedocument.presentationml.slide+xml"/>
  <Override PartName="/ppt/slides/slide38.xml" ContentType="application/vnd.openxmlformats-officedocument.presentationml.slide+xml"/>
  <Override PartName="/ppt/slides/slide13.xml" ContentType="application/vnd.openxmlformats-officedocument.presentationml.slide+xml"/>
  <Override PartName="/ppt/slides/slide37.xml" ContentType="application/vnd.openxmlformats-officedocument.presentationml.slide+xml"/>
  <Override PartName="/ppt/slides/slide12.xml" ContentType="application/vnd.openxmlformats-officedocument.presentationml.slide+xml"/>
  <Override PartName="/ppt/slides/slide45.xml" ContentType="application/vnd.openxmlformats-officedocument.presentationml.slide+xml"/>
  <Override PartName="/ppt/slides/slide20.xml" ContentType="application/vnd.openxmlformats-officedocument.presentationml.slide+xml"/>
  <Override PartName="/ppt/slides/slide46.xml" ContentType="application/vnd.openxmlformats-officedocument.presentationml.slide+xml"/>
  <Override PartName="/ppt/slides/slide21.xml" ContentType="application/vnd.openxmlformats-officedocument.presentationml.slide+xml"/>
  <Override PartName="/ppt/slides/slide47.xml" ContentType="application/vnd.openxmlformats-officedocument.presentationml.slide+xml"/>
  <Override PartName="/ppt/slides/slide22.xml" ContentType="application/vnd.openxmlformats-officedocument.presentationml.slide+xml"/>
  <Override PartName="/ppt/slides/slide48.xml" ContentType="application/vnd.openxmlformats-officedocument.presentationml.slide+xml"/>
  <Override PartName="/ppt/slides/slide23.xml" ContentType="application/vnd.openxmlformats-officedocument.presentationml.slide+xml"/>
  <Override PartName="/ppt/slides/slide49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10.xml" ContentType="application/vnd.openxmlformats-officedocument.presentationml.slide+xml"/>
  <Override PartName="/ppt/slides/slide35.xml" ContentType="application/vnd.openxmlformats-officedocument.presentationml.slide+xml"/>
  <Override PartName="/ppt/slides/slide11.xml" ContentType="application/vnd.openxmlformats-officedocument.presentationml.slide+xml"/>
  <Override PartName="/ppt/slides/slide36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9.xml" ContentType="application/vnd.openxmlformats-officedocument.presentationml.slide+xml"/>
  <Override PartName="/ppt/slides/slide14.xml" ContentType="application/vnd.openxmlformats-officedocument.presentationml.slide+xml"/>
  <Override PartName="/ppt/slides/slide1.xml" ContentType="application/vnd.openxmlformats-officedocument.presentationml.slide+xml"/>
  <Override PartName="/ppt/slides/slide16.xml" ContentType="application/vnd.openxmlformats-officedocument.presentationml.slide+xml"/>
  <Override PartName="/ppt/slides/slide3.xml" ContentType="application/vnd.openxmlformats-officedocument.presentationml.slide+xml"/>
  <Override PartName="/ppt/slides/_rels/slide53.xml.rels" ContentType="application/vnd.openxmlformats-package.relationships+xml"/>
  <Override PartName="/ppt/slides/_rels/slide52.xml.rels" ContentType="application/vnd.openxmlformats-package.relationships+xml"/>
  <Override PartName="/ppt/slides/_rels/slide51.xml.rels" ContentType="application/vnd.openxmlformats-package.relationships+xml"/>
  <Override PartName="/ppt/slides/_rels/slide50.xml.rels" ContentType="application/vnd.openxmlformats-package.relationships+xml"/>
  <Override PartName="/ppt/slides/_rels/slide49.xml.rels" ContentType="application/vnd.openxmlformats-package.relationships+xml"/>
  <Override PartName="/ppt/slides/_rels/slide48.xml.rels" ContentType="application/vnd.openxmlformats-package.relationships+xml"/>
  <Override PartName="/ppt/slides/_rels/slide44.xml.rels" ContentType="application/vnd.openxmlformats-package.relationships+xml"/>
  <Override PartName="/ppt/slides/_rels/slide43.xml.rels" ContentType="application/vnd.openxmlformats-package.relationships+xml"/>
  <Override PartName="/ppt/slides/_rels/slide42.xml.rels" ContentType="application/vnd.openxmlformats-package.relationships+xml"/>
  <Override PartName="/ppt/slides/_rels/slide41.xml.rels" ContentType="application/vnd.openxmlformats-package.relationships+xml"/>
  <Override PartName="/ppt/slides/_rels/slide40.xml.rels" ContentType="application/vnd.openxmlformats-package.relationships+xml"/>
  <Override PartName="/ppt/slides/_rels/slide39.xml.rels" ContentType="application/vnd.openxmlformats-package.relationships+xml"/>
  <Override PartName="/ppt/slides/_rels/slide38.xml.rels" ContentType="application/vnd.openxmlformats-package.relationships+xml"/>
  <Override PartName="/ppt/slides/_rels/slide37.xml.rels" ContentType="application/vnd.openxmlformats-package.relationships+xml"/>
  <Override PartName="/ppt/slides/_rels/slide16.xml.rels" ContentType="application/vnd.openxmlformats-package.relationships+xml"/>
  <Override PartName="/ppt/slides/_rels/slide15.xml.rels" ContentType="application/vnd.openxmlformats-package.relationships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11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2.xml.rels" ContentType="application/vnd.openxmlformats-package.relationships+xml"/>
  <Override PartName="/ppt/slides/_rels/slide34.xml.rels" ContentType="application/vnd.openxmlformats-package.relationships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33.xml.rels" ContentType="application/vnd.openxmlformats-package.relationships+xml"/>
  <Override PartName="/ppt/slides/_rels/slide3.xml.rels" ContentType="application/vnd.openxmlformats-package.relationships+xml"/>
  <Override PartName="/ppt/slides/_rels/slide45.xml.rels" ContentType="application/vnd.openxmlformats-package.relationships+xml"/>
  <Override PartName="/ppt/slides/_rels/slide4.xml.rels" ContentType="application/vnd.openxmlformats-package.relationships+xml"/>
  <Override PartName="/ppt/slides/_rels/slide35.xml.rels" ContentType="application/vnd.openxmlformats-package.relationships+xml"/>
  <Override PartName="/ppt/slides/_rels/slide5.xml.rels" ContentType="application/vnd.openxmlformats-package.relationships+xml"/>
  <Override PartName="/ppt/slides/_rels/slide36.xml.rels" ContentType="application/vnd.openxmlformats-package.relationships+xml"/>
  <Override PartName="/ppt/slides/_rels/slide6.xml.rels" ContentType="application/vnd.openxmlformats-package.relationships+xml"/>
  <Override PartName="/ppt/slides/_rels/slide17.xml.rels" ContentType="application/vnd.openxmlformats-package.relationships+xml"/>
  <Override PartName="/ppt/slides/_rels/slide46.xml.rels" ContentType="application/vnd.openxmlformats-package.relationships+xml"/>
  <Override PartName="/ppt/slides/_rels/slide18.xml.rels" ContentType="application/vnd.openxmlformats-package.relationships+xml"/>
  <Override PartName="/ppt/slides/_rels/slide47.xml.rels" ContentType="application/vnd.openxmlformats-package.relationships+xml"/>
  <Override PartName="/ppt/slides/_rels/slide19.xml.rels" ContentType="application/vnd.openxmlformats-package.relationships+xml"/>
  <Override PartName="/ppt/slides/_rels/slide20.xml.rels" ContentType="application/vnd.openxmlformats-package.relationships+xml"/>
  <Override PartName="/ppt/slides/_rels/slide21.xml.rels" ContentType="application/vnd.openxmlformats-package.relationships+xml"/>
  <Override PartName="/ppt/slides/_rels/slide22.xml.rels" ContentType="application/vnd.openxmlformats-package.relationships+xml"/>
  <Override PartName="/ppt/slides/_rels/slide23.xml.rels" ContentType="application/vnd.openxmlformats-package.relationships+xml"/>
  <Override PartName="/ppt/slides/_rels/slide24.xml.rels" ContentType="application/vnd.openxmlformats-package.relationships+xml"/>
  <Override PartName="/ppt/slides/_rels/slide30.xml.rels" ContentType="application/vnd.openxmlformats-package.relationships+xml"/>
  <Override PartName="/ppt/slides/_rels/slide25.xml.rels" ContentType="application/vnd.openxmlformats-package.relationships+xml"/>
  <Override PartName="/ppt/slides/_rels/slide31.xml.rels" ContentType="application/vnd.openxmlformats-package.relationships+xml"/>
  <Override PartName="/ppt/slides/_rels/slide26.xml.rels" ContentType="application/vnd.openxmlformats-package.relationships+xml"/>
  <Override PartName="/ppt/slides/_rels/slide27.xml.rels" ContentType="application/vnd.openxmlformats-package.relationships+xml"/>
  <Override PartName="/ppt/slides/_rels/slide32.xml.rels" ContentType="application/vnd.openxmlformats-package.relationships+xml"/>
  <Override PartName="/ppt/slides/_rels/slide28.xml.rels" ContentType="application/vnd.openxmlformats-package.relationships+xml"/>
  <Override PartName="/ppt/slides/_rels/slide10.xml.rels" ContentType="application/vnd.openxmlformats-package.relationships+xml"/>
  <Override PartName="/ppt/slides/_rels/slide29.xml.rels" ContentType="application/vnd.openxmlformats-package.relationships+xml"/>
  <Override PartName="/ppt/slides/slide17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6.xml" ContentType="application/vnd.openxmlformats-officedocument.presentationml.slide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Layouts/slideLayout72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_rels/slideLayout68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6.xml.rels" ContentType="application/vnd.openxmlformats-package.relationships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6.xml" ContentType="application/vnd.openxmlformats-officedocument.presentationml.slideLayout+xml"/>
  <Override PartName="/_rels/.rels" ContentType="application/vnd.openxmlformats-package.relationships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_rels/item1.xml.rels" ContentType="application/vnd.openxmlformats-package.relationships+xml"/>
  <Override PartName="/customXml/item1.xml" ContentType="application/xml"/>
  <Override PartName="/customXml/itemProps1.xml" ContentType="application/vnd.openxmlformats-officedocument.customXml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customXml" Target="../customXml/item1.xml"/><Relationship Id="rId5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284" r:id="rId37"/>
    <p:sldId id="285" r:id="rId38"/>
    <p:sldId id="286" r:id="rId39"/>
    <p:sldId id="287" r:id="rId40"/>
    <p:sldId id="288" r:id="rId41"/>
    <p:sldId id="289" r:id="rId42"/>
    <p:sldId id="290" r:id="rId43"/>
    <p:sldId id="291" r:id="rId44"/>
    <p:sldId id="292" r:id="rId45"/>
    <p:sldId id="293" r:id="rId46"/>
    <p:sldId id="294" r:id="rId47"/>
    <p:sldId id="295" r:id="rId48"/>
    <p:sldId id="296" r:id="rId49"/>
    <p:sldId id="297" r:id="rId50"/>
    <p:sldId id="298" r:id="rId51"/>
    <p:sldId id="299" r:id="rId52"/>
    <p:sldId id="300" r:id="rId53"/>
    <p:sldId id="301" r:id="rId54"/>
    <p:sldId id="302" r:id="rId55"/>
    <p:sldId id="303" r:id="rId56"/>
    <p:sldId id="304" r:id="rId57"/>
    <p:sldId id="305" r:id="rId58"/>
    <p:sldId id="306" r:id="rId59"/>
    <p:sldId id="307" r:id="rId60"/>
    <p:sldId id="308" r:id="rId61"/>
  </p:sldIdLst>
  <p:sldSz cx="12188825" cy="68580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notesMaster" Target="notesMasters/notesMaster1.xml"/><Relationship Id="rId9" Type="http://schemas.openxmlformats.org/officeDocument/2006/relationships/slide" Target="slides/slide1.xml"/><Relationship Id="rId10" Type="http://schemas.openxmlformats.org/officeDocument/2006/relationships/slide" Target="slides/slide2.xml"/><Relationship Id="rId11" Type="http://schemas.openxmlformats.org/officeDocument/2006/relationships/slide" Target="slides/slide3.xml"/><Relationship Id="rId12" Type="http://schemas.openxmlformats.org/officeDocument/2006/relationships/slide" Target="slides/slide4.xml"/><Relationship Id="rId13" Type="http://schemas.openxmlformats.org/officeDocument/2006/relationships/slide" Target="slides/slide5.xml"/><Relationship Id="rId14" Type="http://schemas.openxmlformats.org/officeDocument/2006/relationships/slide" Target="slides/slide6.xml"/><Relationship Id="rId15" Type="http://schemas.openxmlformats.org/officeDocument/2006/relationships/slide" Target="slides/slide7.xml"/><Relationship Id="rId16" Type="http://schemas.openxmlformats.org/officeDocument/2006/relationships/slide" Target="slides/slide8.xml"/><Relationship Id="rId17" Type="http://schemas.openxmlformats.org/officeDocument/2006/relationships/slide" Target="slides/slide9.xml"/><Relationship Id="rId18" Type="http://schemas.openxmlformats.org/officeDocument/2006/relationships/slide" Target="slides/slide10.xml"/><Relationship Id="rId19" Type="http://schemas.openxmlformats.org/officeDocument/2006/relationships/slide" Target="slides/slide11.xml"/><Relationship Id="rId20" Type="http://schemas.openxmlformats.org/officeDocument/2006/relationships/slide" Target="slides/slide12.xml"/><Relationship Id="rId21" Type="http://schemas.openxmlformats.org/officeDocument/2006/relationships/slide" Target="slides/slide13.xml"/><Relationship Id="rId22" Type="http://schemas.openxmlformats.org/officeDocument/2006/relationships/slide" Target="slides/slide14.xml"/><Relationship Id="rId23" Type="http://schemas.openxmlformats.org/officeDocument/2006/relationships/slide" Target="slides/slide15.xml"/><Relationship Id="rId24" Type="http://schemas.openxmlformats.org/officeDocument/2006/relationships/slide" Target="slides/slide16.xml"/><Relationship Id="rId25" Type="http://schemas.openxmlformats.org/officeDocument/2006/relationships/slide" Target="slides/slide17.xml"/><Relationship Id="rId26" Type="http://schemas.openxmlformats.org/officeDocument/2006/relationships/slide" Target="slides/slide18.xml"/><Relationship Id="rId27" Type="http://schemas.openxmlformats.org/officeDocument/2006/relationships/slide" Target="slides/slide19.xml"/><Relationship Id="rId28" Type="http://schemas.openxmlformats.org/officeDocument/2006/relationships/slide" Target="slides/slide20.xml"/><Relationship Id="rId29" Type="http://schemas.openxmlformats.org/officeDocument/2006/relationships/slide" Target="slides/slide21.xml"/><Relationship Id="rId30" Type="http://schemas.openxmlformats.org/officeDocument/2006/relationships/slide" Target="slides/slide22.xml"/><Relationship Id="rId31" Type="http://schemas.openxmlformats.org/officeDocument/2006/relationships/slide" Target="slides/slide23.xml"/><Relationship Id="rId32" Type="http://schemas.openxmlformats.org/officeDocument/2006/relationships/slide" Target="slides/slide24.xml"/><Relationship Id="rId33" Type="http://schemas.openxmlformats.org/officeDocument/2006/relationships/slide" Target="slides/slide25.xml"/><Relationship Id="rId34" Type="http://schemas.openxmlformats.org/officeDocument/2006/relationships/slide" Target="slides/slide26.xml"/><Relationship Id="rId35" Type="http://schemas.openxmlformats.org/officeDocument/2006/relationships/slide" Target="slides/slide27.xml"/><Relationship Id="rId36" Type="http://schemas.openxmlformats.org/officeDocument/2006/relationships/slide" Target="slides/slide28.xml"/><Relationship Id="rId37" Type="http://schemas.openxmlformats.org/officeDocument/2006/relationships/slide" Target="slides/slide29.xml"/><Relationship Id="rId38" Type="http://schemas.openxmlformats.org/officeDocument/2006/relationships/slide" Target="slides/slide30.xml"/><Relationship Id="rId39" Type="http://schemas.openxmlformats.org/officeDocument/2006/relationships/slide" Target="slides/slide31.xml"/><Relationship Id="rId40" Type="http://schemas.openxmlformats.org/officeDocument/2006/relationships/slide" Target="slides/slide32.xml"/><Relationship Id="rId41" Type="http://schemas.openxmlformats.org/officeDocument/2006/relationships/slide" Target="slides/slide33.xml"/><Relationship Id="rId42" Type="http://schemas.openxmlformats.org/officeDocument/2006/relationships/slide" Target="slides/slide34.xml"/><Relationship Id="rId43" Type="http://schemas.openxmlformats.org/officeDocument/2006/relationships/slide" Target="slides/slide35.xml"/><Relationship Id="rId44" Type="http://schemas.openxmlformats.org/officeDocument/2006/relationships/slide" Target="slides/slide36.xml"/><Relationship Id="rId45" Type="http://schemas.openxmlformats.org/officeDocument/2006/relationships/slide" Target="slides/slide37.xml"/><Relationship Id="rId46" Type="http://schemas.openxmlformats.org/officeDocument/2006/relationships/slide" Target="slides/slide38.xml"/><Relationship Id="rId47" Type="http://schemas.openxmlformats.org/officeDocument/2006/relationships/slide" Target="slides/slide39.xml"/><Relationship Id="rId48" Type="http://schemas.openxmlformats.org/officeDocument/2006/relationships/slide" Target="slides/slide40.xml"/><Relationship Id="rId49" Type="http://schemas.openxmlformats.org/officeDocument/2006/relationships/slide" Target="slides/slide41.xml"/><Relationship Id="rId50" Type="http://schemas.openxmlformats.org/officeDocument/2006/relationships/slide" Target="slides/slide42.xml"/><Relationship Id="rId51" Type="http://schemas.openxmlformats.org/officeDocument/2006/relationships/slide" Target="slides/slide43.xml"/><Relationship Id="rId52" Type="http://schemas.openxmlformats.org/officeDocument/2006/relationships/slide" Target="slides/slide44.xml"/><Relationship Id="rId53" Type="http://schemas.openxmlformats.org/officeDocument/2006/relationships/slide" Target="slides/slide45.xml"/><Relationship Id="rId54" Type="http://schemas.openxmlformats.org/officeDocument/2006/relationships/slide" Target="slides/slide46.xml"/><Relationship Id="rId55" Type="http://schemas.openxmlformats.org/officeDocument/2006/relationships/slide" Target="slides/slide47.xml"/><Relationship Id="rId56" Type="http://schemas.openxmlformats.org/officeDocument/2006/relationships/slide" Target="slides/slide48.xml"/><Relationship Id="rId57" Type="http://schemas.openxmlformats.org/officeDocument/2006/relationships/slide" Target="slides/slide49.xml"/><Relationship Id="rId58" Type="http://schemas.openxmlformats.org/officeDocument/2006/relationships/slide" Target="slides/slide50.xml"/><Relationship Id="rId59" Type="http://schemas.openxmlformats.org/officeDocument/2006/relationships/slide" Target="slides/slide51.xml"/><Relationship Id="rId60" Type="http://schemas.openxmlformats.org/officeDocument/2006/relationships/slide" Target="slides/slide52.xml"/><Relationship Id="rId61" Type="http://schemas.openxmlformats.org/officeDocument/2006/relationships/slide" Target="slides/slide53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7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800" spc="-1" strike="noStrike">
                <a:solidFill>
                  <a:srgbClr val="234465"/>
                </a:solidFill>
                <a:latin typeface="Calibri"/>
              </a:rPr>
              <a:t>Click to move the slide</a:t>
            </a:r>
            <a:endParaRPr b="0" lang="en-US" sz="18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286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87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88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89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90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E32261CF-4AF9-4F98-A406-A3BABB390D83}" type="slidenum">
              <a:rPr b="0" lang="en-US" sz="1400" spc="-1" strike="noStrike">
                <a:latin typeface="Times New Roman"/>
              </a:rPr>
              <a:t>1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hyperlink" Target="http://softuni.org/" TargetMode="External"/><Relationship Id="rId2" Type="http://schemas.openxmlformats.org/officeDocument/2006/relationships/hyperlink" Target="http://creativecommons.org/licenses/by-nc-sa/4.0/" TargetMode="External"/><Relationship Id="rId3" Type="http://schemas.openxmlformats.org/officeDocument/2006/relationships/slide" Target="../slides/slide14.xml"/><Relationship Id="rId4" Type="http://schemas.openxmlformats.org/officeDocument/2006/relationships/notesMaster" Target="../notesMasters/notesMaster1.xml"/>
</Relationships>
</file>

<file path=ppt/notesSlides/_rels/notesSlide49.xml.rels><?xml version="1.0" encoding="UTF-8"?>
<Relationships xmlns="http://schemas.openxmlformats.org/package/2006/relationships"><Relationship Id="rId1" Type="http://schemas.openxmlformats.org/officeDocument/2006/relationships/hyperlink" Target="http://softuni.org/" TargetMode="External"/><Relationship Id="rId2" Type="http://schemas.openxmlformats.org/officeDocument/2006/relationships/hyperlink" Target="http://creativecommons.org/licenses/by-nc-sa/4.0/" TargetMode="External"/><Relationship Id="rId3" Type="http://schemas.openxmlformats.org/officeDocument/2006/relationships/slide" Target="../slides/slide49.xml"/><Relationship Id="rId4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hyperlink" Target="http://softuni.org/" TargetMode="External"/><Relationship Id="rId2" Type="http://schemas.openxmlformats.org/officeDocument/2006/relationships/hyperlink" Target="http://creativecommons.org/licenses/by-nc-sa/4.0/" TargetMode="External"/><Relationship Id="rId3" Type="http://schemas.openxmlformats.org/officeDocument/2006/relationships/slide" Target="../slides/slide5.xml"/><Relationship Id="rId4" Type="http://schemas.openxmlformats.org/officeDocument/2006/relationships/notesMaster" Target="../notesMasters/notesMaster1.xml"/>
</Relationships>
</file>

<file path=ppt/notesSlides/_rels/notesSlide52.xml.rels><?xml version="1.0" encoding="UTF-8"?>
<Relationships xmlns="http://schemas.openxmlformats.org/package/2006/relationships"><Relationship Id="rId1" Type="http://schemas.openxmlformats.org/officeDocument/2006/relationships/hyperlink" Target="http://softuni.org/" TargetMode="External"/><Relationship Id="rId2" Type="http://schemas.openxmlformats.org/officeDocument/2006/relationships/hyperlink" Target="http://creativecommons.org/licenses/by-nc-sa/4.0/" TargetMode="External"/><Relationship Id="rId3" Type="http://schemas.openxmlformats.org/officeDocument/2006/relationships/slide" Target="../slides/slide52.xml"/><Relationship Id="rId4" Type="http://schemas.openxmlformats.org/officeDocument/2006/relationships/notesMaster" Target="../notesMasters/notesMaster1.xml"/>
</Relationships>
</file>

<file path=ppt/notesSlides/_rels/notesSlide53.xml.rels><?xml version="1.0" encoding="UTF-8"?>
<Relationships xmlns="http://schemas.openxmlformats.org/package/2006/relationships"><Relationship Id="rId1" Type="http://schemas.openxmlformats.org/officeDocument/2006/relationships/hyperlink" Target="http://softuni.org/" TargetMode="External"/><Relationship Id="rId2" Type="http://schemas.openxmlformats.org/officeDocument/2006/relationships/hyperlink" Target="http://creativecommons.org/licenses/by-nc-sa/4.0/" TargetMode="External"/><Relationship Id="rId3" Type="http://schemas.openxmlformats.org/officeDocument/2006/relationships/slide" Target="../slides/slide53.xml"/><Relationship Id="rId4" Type="http://schemas.openxmlformats.org/officeDocument/2006/relationships/notesMaster" Target="../notesMasters/notesMaster1.xml"/>
</Relationship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</p:spPr>
      </p:sp>
      <p:sp>
        <p:nvSpPr>
          <p:cNvPr id="664" name="PlaceHolder 2"/>
          <p:cNvSpPr>
            <a:spLocks noGrp="1"/>
          </p:cNvSpPr>
          <p:nvPr>
            <p:ph type="body"/>
          </p:nvPr>
        </p:nvSpPr>
        <p:spPr>
          <a:xfrm>
            <a:off x="380880" y="4343400"/>
            <a:ext cx="6095520" cy="4114440"/>
          </a:xfrm>
          <a:prstGeom prst="rect">
            <a:avLst/>
          </a:prstGeom>
        </p:spPr>
        <p:txBody>
          <a:bodyPr/>
          <a:p>
            <a:endParaRPr b="0" lang="en-US" sz="2000" spc="-1" strike="noStrike">
              <a:latin typeface="Arial"/>
            </a:endParaRPr>
          </a:p>
        </p:txBody>
      </p:sp>
      <p:sp>
        <p:nvSpPr>
          <p:cNvPr id="665" name="TextShape 3"/>
          <p:cNvSpPr txBox="1"/>
          <p:nvPr/>
        </p:nvSpPr>
        <p:spPr>
          <a:xfrm>
            <a:off x="0" y="8748000"/>
            <a:ext cx="6308640" cy="39420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© Software University Foundation – </a:t>
            </a:r>
            <a:r>
              <a:rPr b="0" lang="en-US" sz="1000" spc="-1" strike="noStrike" u="sng">
                <a:solidFill>
                  <a:srgbClr val="000000"/>
                </a:solidFill>
                <a:uFillTx/>
                <a:latin typeface="+mn-lt"/>
                <a:ea typeface="+mn-ea"/>
                <a:hlinkClick r:id="rId1"/>
              </a:rPr>
              <a:t>http://softuni.org</a:t>
            </a:r>
            <a:endParaRPr b="0" lang="en-US" sz="1000" spc="-1" strike="noStrike">
              <a:latin typeface="Times New Roman"/>
            </a:endParaRPr>
          </a:p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This work is licensed under the </a:t>
            </a:r>
            <a:r>
              <a:rPr b="0" lang="en-US" sz="1000" spc="-1" strike="noStrike" u="sng">
                <a:solidFill>
                  <a:srgbClr val="000000"/>
                </a:solidFill>
                <a:uFillTx/>
                <a:latin typeface="+mn-lt"/>
                <a:ea typeface="+mn-ea"/>
                <a:hlinkClick r:id="rId2"/>
              </a:rPr>
              <a:t>Creative Commons Attribution-NonCommercial-ShareAlike</a:t>
            </a:r>
            <a:r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 license.</a:t>
            </a:r>
            <a:endParaRPr b="0" lang="en-US" sz="1000" spc="-1" strike="noStrike">
              <a:latin typeface="Times New Roman"/>
            </a:endParaRPr>
          </a:p>
        </p:txBody>
      </p:sp>
      <p:sp>
        <p:nvSpPr>
          <p:cNvPr id="666" name="TextShape 4"/>
          <p:cNvSpPr txBox="1"/>
          <p:nvPr/>
        </p:nvSpPr>
        <p:spPr>
          <a:xfrm>
            <a:off x="6309000" y="8748000"/>
            <a:ext cx="547200" cy="39420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970D26B5-1524-4A59-B847-55AEDCFE9084}" type="slidenum"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53</a:t>
            </a:fld>
            <a:endParaRPr b="0" lang="en-US" sz="1000" spc="-1" strike="noStrike">
              <a:latin typeface="Times New Roman"/>
            </a:endParaRPr>
          </a:p>
        </p:txBody>
      </p:sp>
    </p:spTree>
  </p:cSld>
</p:notes>
</file>

<file path=ppt/notesSlides/notesSlide4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</p:spPr>
      </p:sp>
      <p:sp>
        <p:nvSpPr>
          <p:cNvPr id="668" name="PlaceHolder 2"/>
          <p:cNvSpPr>
            <a:spLocks noGrp="1"/>
          </p:cNvSpPr>
          <p:nvPr>
            <p:ph type="body"/>
          </p:nvPr>
        </p:nvSpPr>
        <p:spPr>
          <a:xfrm>
            <a:off x="380880" y="4343400"/>
            <a:ext cx="6095520" cy="4114440"/>
          </a:xfrm>
          <a:prstGeom prst="rect">
            <a:avLst/>
          </a:prstGeom>
        </p:spPr>
        <p:txBody>
          <a:bodyPr/>
          <a:p>
            <a:endParaRPr b="0" lang="en-US" sz="2000" spc="-1" strike="noStrike">
              <a:latin typeface="Arial"/>
            </a:endParaRPr>
          </a:p>
        </p:txBody>
      </p:sp>
      <p:sp>
        <p:nvSpPr>
          <p:cNvPr id="669" name="TextShape 3"/>
          <p:cNvSpPr txBox="1"/>
          <p:nvPr/>
        </p:nvSpPr>
        <p:spPr>
          <a:xfrm>
            <a:off x="0" y="8748000"/>
            <a:ext cx="6308640" cy="39420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© Software University Foundation – </a:t>
            </a:r>
            <a:r>
              <a:rPr b="0" lang="en-US" sz="1000" spc="-1" strike="noStrike" u="sng">
                <a:solidFill>
                  <a:srgbClr val="000000"/>
                </a:solidFill>
                <a:uFillTx/>
                <a:latin typeface="+mn-lt"/>
                <a:ea typeface="+mn-ea"/>
                <a:hlinkClick r:id="rId1"/>
              </a:rPr>
              <a:t>http://softuni.org</a:t>
            </a:r>
            <a:endParaRPr b="0" lang="en-US" sz="1000" spc="-1" strike="noStrike">
              <a:latin typeface="Times New Roman"/>
            </a:endParaRPr>
          </a:p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This work is licensed under the </a:t>
            </a:r>
            <a:r>
              <a:rPr b="0" lang="en-US" sz="1000" spc="-1" strike="noStrike" u="sng">
                <a:solidFill>
                  <a:srgbClr val="000000"/>
                </a:solidFill>
                <a:uFillTx/>
                <a:latin typeface="+mn-lt"/>
                <a:ea typeface="+mn-ea"/>
                <a:hlinkClick r:id="rId2"/>
              </a:rPr>
              <a:t>Creative Commons Attribution-NonCommercial-ShareAlike</a:t>
            </a:r>
            <a:r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 license.</a:t>
            </a:r>
            <a:endParaRPr b="0" lang="en-US" sz="1000" spc="-1" strike="noStrike">
              <a:latin typeface="Times New Roman"/>
            </a:endParaRPr>
          </a:p>
        </p:txBody>
      </p:sp>
      <p:sp>
        <p:nvSpPr>
          <p:cNvPr id="670" name="TextShape 4"/>
          <p:cNvSpPr txBox="1"/>
          <p:nvPr/>
        </p:nvSpPr>
        <p:spPr>
          <a:xfrm>
            <a:off x="6309000" y="8748000"/>
            <a:ext cx="547200" cy="39420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8E2A03AC-EE0F-4B0B-95BB-D4752E2F5BBC}" type="slidenum"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</p:spPr>
      </p:sp>
      <p:sp>
        <p:nvSpPr>
          <p:cNvPr id="660" name="PlaceHolder 2"/>
          <p:cNvSpPr>
            <a:spLocks noGrp="1"/>
          </p:cNvSpPr>
          <p:nvPr>
            <p:ph type="body"/>
          </p:nvPr>
        </p:nvSpPr>
        <p:spPr>
          <a:xfrm>
            <a:off x="380880" y="4343400"/>
            <a:ext cx="6095520" cy="4114440"/>
          </a:xfrm>
          <a:prstGeom prst="rect">
            <a:avLst/>
          </a:prstGeom>
        </p:spPr>
        <p:txBody>
          <a:bodyPr/>
          <a:p>
            <a:pPr marL="216000" indent="-216000">
              <a:lnSpc>
                <a:spcPct val="11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HTTP == Hyper Text Transfer Protocol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1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Client-server protocol for transferring Web resources (HTML files, images, styles, scripts, data, etc.)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1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The widespread protocol for Internet communication today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1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Request-response model (client requests, server answers)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1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Text-based format (human readable)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1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Relies on unique resource URLs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1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Provides resource metadata (e.g. encoding)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1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Stateless (cookies and Web storages can overcome this)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661" name="TextShape 3"/>
          <p:cNvSpPr txBox="1"/>
          <p:nvPr/>
        </p:nvSpPr>
        <p:spPr>
          <a:xfrm>
            <a:off x="0" y="8748000"/>
            <a:ext cx="6308640" cy="39420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© Software University Foundation – </a:t>
            </a:r>
            <a:r>
              <a:rPr b="0" lang="en-US" sz="1000" spc="-1" strike="noStrike" u="sng">
                <a:solidFill>
                  <a:srgbClr val="000000"/>
                </a:solidFill>
                <a:uFillTx/>
                <a:latin typeface="+mn-lt"/>
                <a:ea typeface="+mn-ea"/>
                <a:hlinkClick r:id="rId1"/>
              </a:rPr>
              <a:t>http://softuni.org</a:t>
            </a:r>
            <a:endParaRPr b="0" lang="en-US" sz="1000" spc="-1" strike="noStrike">
              <a:latin typeface="Times New Roman"/>
            </a:endParaRPr>
          </a:p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This work is licensed under the </a:t>
            </a:r>
            <a:r>
              <a:rPr b="0" lang="en-US" sz="1000" spc="-1" strike="noStrike" u="sng">
                <a:solidFill>
                  <a:srgbClr val="000000"/>
                </a:solidFill>
                <a:uFillTx/>
                <a:latin typeface="+mn-lt"/>
                <a:ea typeface="+mn-ea"/>
                <a:hlinkClick r:id="rId2"/>
              </a:rPr>
              <a:t>Creative Commons Attribution-NonCommercial-ShareAlike</a:t>
            </a:r>
            <a:r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 license.</a:t>
            </a:r>
            <a:endParaRPr b="0" lang="en-US" sz="1000" spc="-1" strike="noStrike">
              <a:latin typeface="Times New Roman"/>
            </a:endParaRPr>
          </a:p>
        </p:txBody>
      </p:sp>
      <p:sp>
        <p:nvSpPr>
          <p:cNvPr id="662" name="TextShape 4"/>
          <p:cNvSpPr txBox="1"/>
          <p:nvPr/>
        </p:nvSpPr>
        <p:spPr>
          <a:xfrm>
            <a:off x="6309000" y="8748000"/>
            <a:ext cx="547200" cy="39420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8F336C86-F56C-41C7-86AB-2F630E7C3A67}" type="slidenum"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53</a:t>
            </a:fld>
            <a:endParaRPr b="0" lang="en-US" sz="1000" spc="-1" strike="noStrike">
              <a:latin typeface="Times New Roman"/>
            </a:endParaRPr>
          </a:p>
        </p:txBody>
      </p:sp>
    </p:spTree>
  </p:cSld>
</p:notes>
</file>

<file path=ppt/notesSlides/notesSlide5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</p:spPr>
      </p:sp>
      <p:sp>
        <p:nvSpPr>
          <p:cNvPr id="672" name="PlaceHolder 2"/>
          <p:cNvSpPr>
            <a:spLocks noGrp="1"/>
          </p:cNvSpPr>
          <p:nvPr>
            <p:ph type="body"/>
          </p:nvPr>
        </p:nvSpPr>
        <p:spPr>
          <a:xfrm>
            <a:off x="380880" y="4343400"/>
            <a:ext cx="6095520" cy="4114440"/>
          </a:xfrm>
          <a:prstGeom prst="rect">
            <a:avLst/>
          </a:prstGeom>
        </p:spPr>
        <p:txBody>
          <a:bodyPr/>
          <a:p>
            <a:endParaRPr b="0" lang="en-US" sz="2000" spc="-1" strike="noStrike">
              <a:latin typeface="Arial"/>
            </a:endParaRPr>
          </a:p>
        </p:txBody>
      </p:sp>
      <p:sp>
        <p:nvSpPr>
          <p:cNvPr id="673" name="TextShape 3"/>
          <p:cNvSpPr txBox="1"/>
          <p:nvPr/>
        </p:nvSpPr>
        <p:spPr>
          <a:xfrm>
            <a:off x="0" y="8748000"/>
            <a:ext cx="6308640" cy="39420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© Software University Foundation – </a:t>
            </a:r>
            <a:r>
              <a:rPr b="0" lang="en-US" sz="1000" spc="-1" strike="noStrike" u="sng">
                <a:solidFill>
                  <a:srgbClr val="000000"/>
                </a:solidFill>
                <a:uFillTx/>
                <a:latin typeface="+mn-lt"/>
                <a:ea typeface="+mn-ea"/>
                <a:hlinkClick r:id="rId1"/>
              </a:rPr>
              <a:t>http://softuni.org</a:t>
            </a:r>
            <a:endParaRPr b="0" lang="en-US" sz="1000" spc="-1" strike="noStrike">
              <a:latin typeface="Times New Roman"/>
            </a:endParaRPr>
          </a:p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This work is licensed under the </a:t>
            </a:r>
            <a:r>
              <a:rPr b="0" lang="en-US" sz="1000" spc="-1" strike="noStrike" u="sng">
                <a:solidFill>
                  <a:srgbClr val="000000"/>
                </a:solidFill>
                <a:uFillTx/>
                <a:latin typeface="+mn-lt"/>
                <a:ea typeface="+mn-ea"/>
                <a:hlinkClick r:id="rId2"/>
              </a:rPr>
              <a:t>Creative Commons Attribution-NonCommercial-ShareAlike</a:t>
            </a:r>
            <a:r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 license.</a:t>
            </a:r>
            <a:endParaRPr b="0" lang="en-US" sz="1000" spc="-1" strike="noStrike">
              <a:latin typeface="Times New Roman"/>
            </a:endParaRPr>
          </a:p>
        </p:txBody>
      </p:sp>
      <p:sp>
        <p:nvSpPr>
          <p:cNvPr id="674" name="TextShape 4"/>
          <p:cNvSpPr txBox="1"/>
          <p:nvPr/>
        </p:nvSpPr>
        <p:spPr>
          <a:xfrm>
            <a:off x="6309000" y="8748000"/>
            <a:ext cx="547200" cy="39420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7C6A4303-0269-4331-89A1-73DF139C50F6}" type="slidenum"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</p:spTree>
  </p:cSld>
</p:notes>
</file>

<file path=ppt/notesSlides/notesSlide5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</p:spPr>
      </p:sp>
      <p:sp>
        <p:nvSpPr>
          <p:cNvPr id="676" name="PlaceHolder 2"/>
          <p:cNvSpPr>
            <a:spLocks noGrp="1"/>
          </p:cNvSpPr>
          <p:nvPr>
            <p:ph type="body"/>
          </p:nvPr>
        </p:nvSpPr>
        <p:spPr>
          <a:xfrm>
            <a:off x="380880" y="4343400"/>
            <a:ext cx="6095520" cy="4114440"/>
          </a:xfrm>
          <a:prstGeom prst="rect">
            <a:avLst/>
          </a:prstGeom>
        </p:spPr>
        <p:txBody>
          <a:bodyPr/>
          <a:p>
            <a:endParaRPr b="0" lang="en-US" sz="2000" spc="-1" strike="noStrike">
              <a:latin typeface="Arial"/>
            </a:endParaRPr>
          </a:p>
        </p:txBody>
      </p:sp>
      <p:sp>
        <p:nvSpPr>
          <p:cNvPr id="677" name="TextShape 3"/>
          <p:cNvSpPr txBox="1"/>
          <p:nvPr/>
        </p:nvSpPr>
        <p:spPr>
          <a:xfrm>
            <a:off x="0" y="8748000"/>
            <a:ext cx="6308640" cy="39420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© Software University Foundation – </a:t>
            </a:r>
            <a:r>
              <a:rPr b="0" lang="en-US" sz="1000" spc="-1" strike="noStrike" u="sng">
                <a:solidFill>
                  <a:srgbClr val="000000"/>
                </a:solidFill>
                <a:uFillTx/>
                <a:latin typeface="+mn-lt"/>
                <a:ea typeface="+mn-ea"/>
                <a:hlinkClick r:id="rId1"/>
              </a:rPr>
              <a:t>http://softuni.org</a:t>
            </a:r>
            <a:endParaRPr b="0" lang="en-US" sz="1000" spc="-1" strike="noStrike">
              <a:latin typeface="Times New Roman"/>
            </a:endParaRPr>
          </a:p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This work is licensed under the </a:t>
            </a:r>
            <a:r>
              <a:rPr b="0" lang="en-US" sz="1000" spc="-1" strike="noStrike" u="sng">
                <a:solidFill>
                  <a:srgbClr val="000000"/>
                </a:solidFill>
                <a:uFillTx/>
                <a:latin typeface="+mn-lt"/>
                <a:ea typeface="+mn-ea"/>
                <a:hlinkClick r:id="rId2"/>
              </a:rPr>
              <a:t>Creative Commons Attribution-NonCommercial-ShareAlike</a:t>
            </a:r>
            <a:r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 license.</a:t>
            </a:r>
            <a:endParaRPr b="0" lang="en-US" sz="1000" spc="-1" strike="noStrike">
              <a:latin typeface="Times New Roman"/>
            </a:endParaRPr>
          </a:p>
        </p:txBody>
      </p:sp>
      <p:sp>
        <p:nvSpPr>
          <p:cNvPr id="678" name="TextShape 4"/>
          <p:cNvSpPr txBox="1"/>
          <p:nvPr/>
        </p:nvSpPr>
        <p:spPr>
          <a:xfrm>
            <a:off x="6309000" y="8748000"/>
            <a:ext cx="547200" cy="39420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B9FC82CF-FA46-490B-B47B-CC266CA629D4}" type="slidenum"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190440" y="100800"/>
            <a:ext cx="9503280" cy="8823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190440" y="1196280"/>
            <a:ext cx="11814480" cy="2480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190440" y="3912840"/>
            <a:ext cx="11814480" cy="2480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190440" y="100800"/>
            <a:ext cx="9503280" cy="8823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 type="body"/>
          </p:nvPr>
        </p:nvSpPr>
        <p:spPr>
          <a:xfrm>
            <a:off x="190440" y="1196280"/>
            <a:ext cx="5765400" cy="2480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 type="body"/>
          </p:nvPr>
        </p:nvSpPr>
        <p:spPr>
          <a:xfrm>
            <a:off x="6244560" y="1196280"/>
            <a:ext cx="5765400" cy="2480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40" name="PlaceHolder 4"/>
          <p:cNvSpPr>
            <a:spLocks noGrp="1"/>
          </p:cNvSpPr>
          <p:nvPr>
            <p:ph type="body"/>
          </p:nvPr>
        </p:nvSpPr>
        <p:spPr>
          <a:xfrm>
            <a:off x="190440" y="3912840"/>
            <a:ext cx="5765400" cy="2480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41" name="PlaceHolder 5"/>
          <p:cNvSpPr>
            <a:spLocks noGrp="1"/>
          </p:cNvSpPr>
          <p:nvPr>
            <p:ph type="body"/>
          </p:nvPr>
        </p:nvSpPr>
        <p:spPr>
          <a:xfrm>
            <a:off x="6244560" y="3912840"/>
            <a:ext cx="5765400" cy="2480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190440" y="100800"/>
            <a:ext cx="9503280" cy="8823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190440" y="1196280"/>
            <a:ext cx="3804120" cy="2480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 type="body"/>
          </p:nvPr>
        </p:nvSpPr>
        <p:spPr>
          <a:xfrm>
            <a:off x="4185000" y="1196280"/>
            <a:ext cx="3804120" cy="2480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45" name="PlaceHolder 4"/>
          <p:cNvSpPr>
            <a:spLocks noGrp="1"/>
          </p:cNvSpPr>
          <p:nvPr>
            <p:ph type="body"/>
          </p:nvPr>
        </p:nvSpPr>
        <p:spPr>
          <a:xfrm>
            <a:off x="8179920" y="1196280"/>
            <a:ext cx="3804120" cy="2480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46" name="PlaceHolder 5"/>
          <p:cNvSpPr>
            <a:spLocks noGrp="1"/>
          </p:cNvSpPr>
          <p:nvPr>
            <p:ph type="body"/>
          </p:nvPr>
        </p:nvSpPr>
        <p:spPr>
          <a:xfrm>
            <a:off x="190440" y="3912840"/>
            <a:ext cx="3804120" cy="2480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47" name="PlaceHolder 6"/>
          <p:cNvSpPr>
            <a:spLocks noGrp="1"/>
          </p:cNvSpPr>
          <p:nvPr>
            <p:ph type="body"/>
          </p:nvPr>
        </p:nvSpPr>
        <p:spPr>
          <a:xfrm>
            <a:off x="4185000" y="3912840"/>
            <a:ext cx="3804120" cy="2480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48" name="PlaceHolder 7"/>
          <p:cNvSpPr>
            <a:spLocks noGrp="1"/>
          </p:cNvSpPr>
          <p:nvPr>
            <p:ph type="body"/>
          </p:nvPr>
        </p:nvSpPr>
        <p:spPr>
          <a:xfrm>
            <a:off x="8179920" y="3912840"/>
            <a:ext cx="3804120" cy="2480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190440" y="100800"/>
            <a:ext cx="9503280" cy="8823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subTitle"/>
          </p:nvPr>
        </p:nvSpPr>
        <p:spPr>
          <a:xfrm>
            <a:off x="190440" y="1196280"/>
            <a:ext cx="11814480" cy="5200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190440" y="100800"/>
            <a:ext cx="9503280" cy="8823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190440" y="1196280"/>
            <a:ext cx="11814480" cy="5200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190440" y="100800"/>
            <a:ext cx="9503280" cy="8823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190440" y="1196280"/>
            <a:ext cx="5765400" cy="5200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6244560" y="1196280"/>
            <a:ext cx="5765400" cy="5200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190440" y="100800"/>
            <a:ext cx="9503280" cy="8823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234465"/>
              </a:solidFill>
              <a:latin typeface="Calibri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subTitle"/>
          </p:nvPr>
        </p:nvSpPr>
        <p:spPr>
          <a:xfrm>
            <a:off x="190440" y="100800"/>
            <a:ext cx="9503280" cy="4091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190440" y="100800"/>
            <a:ext cx="9503280" cy="8823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190440" y="1196280"/>
            <a:ext cx="5765400" cy="2480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6244560" y="1196280"/>
            <a:ext cx="5765400" cy="5200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70" name="PlaceHolder 4"/>
          <p:cNvSpPr>
            <a:spLocks noGrp="1"/>
          </p:cNvSpPr>
          <p:nvPr>
            <p:ph type="body"/>
          </p:nvPr>
        </p:nvSpPr>
        <p:spPr>
          <a:xfrm>
            <a:off x="190440" y="3912840"/>
            <a:ext cx="5765400" cy="2480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190440" y="100800"/>
            <a:ext cx="9503280" cy="8823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subTitle"/>
          </p:nvPr>
        </p:nvSpPr>
        <p:spPr>
          <a:xfrm>
            <a:off x="190440" y="1196280"/>
            <a:ext cx="11814480" cy="5200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190440" y="100800"/>
            <a:ext cx="9503280" cy="8823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190440" y="1196280"/>
            <a:ext cx="5765400" cy="5200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6244560" y="1196280"/>
            <a:ext cx="5765400" cy="2480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 type="body"/>
          </p:nvPr>
        </p:nvSpPr>
        <p:spPr>
          <a:xfrm>
            <a:off x="6244560" y="3912840"/>
            <a:ext cx="5765400" cy="2480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190440" y="100800"/>
            <a:ext cx="9503280" cy="8823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190440" y="1196280"/>
            <a:ext cx="5765400" cy="2480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6244560" y="1196280"/>
            <a:ext cx="5765400" cy="2480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190440" y="3912840"/>
            <a:ext cx="11814480" cy="2480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190440" y="100800"/>
            <a:ext cx="9503280" cy="8823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body"/>
          </p:nvPr>
        </p:nvSpPr>
        <p:spPr>
          <a:xfrm>
            <a:off x="190440" y="1196280"/>
            <a:ext cx="11814480" cy="2480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81" name="PlaceHolder 3"/>
          <p:cNvSpPr>
            <a:spLocks noGrp="1"/>
          </p:cNvSpPr>
          <p:nvPr>
            <p:ph type="body"/>
          </p:nvPr>
        </p:nvSpPr>
        <p:spPr>
          <a:xfrm>
            <a:off x="190440" y="3912840"/>
            <a:ext cx="11814480" cy="2480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190440" y="100800"/>
            <a:ext cx="9503280" cy="8823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190440" y="1196280"/>
            <a:ext cx="5765400" cy="2480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body"/>
          </p:nvPr>
        </p:nvSpPr>
        <p:spPr>
          <a:xfrm>
            <a:off x="6244560" y="1196280"/>
            <a:ext cx="5765400" cy="2480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85" name="PlaceHolder 4"/>
          <p:cNvSpPr>
            <a:spLocks noGrp="1"/>
          </p:cNvSpPr>
          <p:nvPr>
            <p:ph type="body"/>
          </p:nvPr>
        </p:nvSpPr>
        <p:spPr>
          <a:xfrm>
            <a:off x="190440" y="3912840"/>
            <a:ext cx="5765400" cy="2480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86" name="PlaceHolder 5"/>
          <p:cNvSpPr>
            <a:spLocks noGrp="1"/>
          </p:cNvSpPr>
          <p:nvPr>
            <p:ph type="body"/>
          </p:nvPr>
        </p:nvSpPr>
        <p:spPr>
          <a:xfrm>
            <a:off x="6244560" y="3912840"/>
            <a:ext cx="5765400" cy="2480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190440" y="100800"/>
            <a:ext cx="9503280" cy="8823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190440" y="1196280"/>
            <a:ext cx="3804120" cy="2480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4185000" y="1196280"/>
            <a:ext cx="3804120" cy="2480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 type="body"/>
          </p:nvPr>
        </p:nvSpPr>
        <p:spPr>
          <a:xfrm>
            <a:off x="8179920" y="1196280"/>
            <a:ext cx="3804120" cy="2480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91" name="PlaceHolder 5"/>
          <p:cNvSpPr>
            <a:spLocks noGrp="1"/>
          </p:cNvSpPr>
          <p:nvPr>
            <p:ph type="body"/>
          </p:nvPr>
        </p:nvSpPr>
        <p:spPr>
          <a:xfrm>
            <a:off x="190440" y="3912840"/>
            <a:ext cx="3804120" cy="2480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92" name="PlaceHolder 6"/>
          <p:cNvSpPr>
            <a:spLocks noGrp="1"/>
          </p:cNvSpPr>
          <p:nvPr>
            <p:ph type="body"/>
          </p:nvPr>
        </p:nvSpPr>
        <p:spPr>
          <a:xfrm>
            <a:off x="4185000" y="3912840"/>
            <a:ext cx="3804120" cy="2480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93" name="PlaceHolder 7"/>
          <p:cNvSpPr>
            <a:spLocks noGrp="1"/>
          </p:cNvSpPr>
          <p:nvPr>
            <p:ph type="body"/>
          </p:nvPr>
        </p:nvSpPr>
        <p:spPr>
          <a:xfrm>
            <a:off x="8179920" y="3912840"/>
            <a:ext cx="3804120" cy="2480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190440" y="100800"/>
            <a:ext cx="9503280" cy="8823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subTitle"/>
          </p:nvPr>
        </p:nvSpPr>
        <p:spPr>
          <a:xfrm>
            <a:off x="190440" y="1196280"/>
            <a:ext cx="11814480" cy="5200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190440" y="100800"/>
            <a:ext cx="9503280" cy="8823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 type="body"/>
          </p:nvPr>
        </p:nvSpPr>
        <p:spPr>
          <a:xfrm>
            <a:off x="190440" y="1196280"/>
            <a:ext cx="11814480" cy="5200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190440" y="100800"/>
            <a:ext cx="9503280" cy="8823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 type="body"/>
          </p:nvPr>
        </p:nvSpPr>
        <p:spPr>
          <a:xfrm>
            <a:off x="190440" y="1196280"/>
            <a:ext cx="5765400" cy="5200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108" name="PlaceHolder 3"/>
          <p:cNvSpPr>
            <a:spLocks noGrp="1"/>
          </p:cNvSpPr>
          <p:nvPr>
            <p:ph type="body"/>
          </p:nvPr>
        </p:nvSpPr>
        <p:spPr>
          <a:xfrm>
            <a:off x="6244560" y="1196280"/>
            <a:ext cx="5765400" cy="5200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190440" y="100800"/>
            <a:ext cx="9503280" cy="8823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234465"/>
              </a:solidFill>
              <a:latin typeface="Calibri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190440" y="100800"/>
            <a:ext cx="9503280" cy="8823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190440" y="1196280"/>
            <a:ext cx="11814480" cy="5200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subTitle"/>
          </p:nvPr>
        </p:nvSpPr>
        <p:spPr>
          <a:xfrm>
            <a:off x="190440" y="100800"/>
            <a:ext cx="9503280" cy="4091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190440" y="100800"/>
            <a:ext cx="9503280" cy="8823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 type="body"/>
          </p:nvPr>
        </p:nvSpPr>
        <p:spPr>
          <a:xfrm>
            <a:off x="190440" y="1196280"/>
            <a:ext cx="5765400" cy="2480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 type="body"/>
          </p:nvPr>
        </p:nvSpPr>
        <p:spPr>
          <a:xfrm>
            <a:off x="6244560" y="1196280"/>
            <a:ext cx="5765400" cy="5200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114" name="PlaceHolder 4"/>
          <p:cNvSpPr>
            <a:spLocks noGrp="1"/>
          </p:cNvSpPr>
          <p:nvPr>
            <p:ph type="body"/>
          </p:nvPr>
        </p:nvSpPr>
        <p:spPr>
          <a:xfrm>
            <a:off x="190440" y="3912840"/>
            <a:ext cx="5765400" cy="2480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190440" y="100800"/>
            <a:ext cx="9503280" cy="8823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116" name="PlaceHolder 2"/>
          <p:cNvSpPr>
            <a:spLocks noGrp="1"/>
          </p:cNvSpPr>
          <p:nvPr>
            <p:ph type="body"/>
          </p:nvPr>
        </p:nvSpPr>
        <p:spPr>
          <a:xfrm>
            <a:off x="190440" y="1196280"/>
            <a:ext cx="5765400" cy="5200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117" name="PlaceHolder 3"/>
          <p:cNvSpPr>
            <a:spLocks noGrp="1"/>
          </p:cNvSpPr>
          <p:nvPr>
            <p:ph type="body"/>
          </p:nvPr>
        </p:nvSpPr>
        <p:spPr>
          <a:xfrm>
            <a:off x="6244560" y="1196280"/>
            <a:ext cx="5765400" cy="2480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118" name="PlaceHolder 4"/>
          <p:cNvSpPr>
            <a:spLocks noGrp="1"/>
          </p:cNvSpPr>
          <p:nvPr>
            <p:ph type="body"/>
          </p:nvPr>
        </p:nvSpPr>
        <p:spPr>
          <a:xfrm>
            <a:off x="6244560" y="3912840"/>
            <a:ext cx="5765400" cy="2480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190440" y="100800"/>
            <a:ext cx="9503280" cy="8823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 type="body"/>
          </p:nvPr>
        </p:nvSpPr>
        <p:spPr>
          <a:xfrm>
            <a:off x="190440" y="1196280"/>
            <a:ext cx="5765400" cy="2480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121" name="PlaceHolder 3"/>
          <p:cNvSpPr>
            <a:spLocks noGrp="1"/>
          </p:cNvSpPr>
          <p:nvPr>
            <p:ph type="body"/>
          </p:nvPr>
        </p:nvSpPr>
        <p:spPr>
          <a:xfrm>
            <a:off x="6244560" y="1196280"/>
            <a:ext cx="5765400" cy="2480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122" name="PlaceHolder 4"/>
          <p:cNvSpPr>
            <a:spLocks noGrp="1"/>
          </p:cNvSpPr>
          <p:nvPr>
            <p:ph type="body"/>
          </p:nvPr>
        </p:nvSpPr>
        <p:spPr>
          <a:xfrm>
            <a:off x="190440" y="3912840"/>
            <a:ext cx="11814480" cy="2480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190440" y="100800"/>
            <a:ext cx="9503280" cy="8823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 type="body"/>
          </p:nvPr>
        </p:nvSpPr>
        <p:spPr>
          <a:xfrm>
            <a:off x="190440" y="1196280"/>
            <a:ext cx="11814480" cy="2480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125" name="PlaceHolder 3"/>
          <p:cNvSpPr>
            <a:spLocks noGrp="1"/>
          </p:cNvSpPr>
          <p:nvPr>
            <p:ph type="body"/>
          </p:nvPr>
        </p:nvSpPr>
        <p:spPr>
          <a:xfrm>
            <a:off x="190440" y="3912840"/>
            <a:ext cx="11814480" cy="2480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190440" y="100800"/>
            <a:ext cx="9503280" cy="8823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190440" y="1196280"/>
            <a:ext cx="5765400" cy="2480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128" name="PlaceHolder 3"/>
          <p:cNvSpPr>
            <a:spLocks noGrp="1"/>
          </p:cNvSpPr>
          <p:nvPr>
            <p:ph type="body"/>
          </p:nvPr>
        </p:nvSpPr>
        <p:spPr>
          <a:xfrm>
            <a:off x="6244560" y="1196280"/>
            <a:ext cx="5765400" cy="2480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129" name="PlaceHolder 4"/>
          <p:cNvSpPr>
            <a:spLocks noGrp="1"/>
          </p:cNvSpPr>
          <p:nvPr>
            <p:ph type="body"/>
          </p:nvPr>
        </p:nvSpPr>
        <p:spPr>
          <a:xfrm>
            <a:off x="190440" y="3912840"/>
            <a:ext cx="5765400" cy="2480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130" name="PlaceHolder 5"/>
          <p:cNvSpPr>
            <a:spLocks noGrp="1"/>
          </p:cNvSpPr>
          <p:nvPr>
            <p:ph type="body"/>
          </p:nvPr>
        </p:nvSpPr>
        <p:spPr>
          <a:xfrm>
            <a:off x="6244560" y="3912840"/>
            <a:ext cx="5765400" cy="2480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190440" y="100800"/>
            <a:ext cx="9503280" cy="8823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132" name="PlaceHolder 2"/>
          <p:cNvSpPr>
            <a:spLocks noGrp="1"/>
          </p:cNvSpPr>
          <p:nvPr>
            <p:ph type="body"/>
          </p:nvPr>
        </p:nvSpPr>
        <p:spPr>
          <a:xfrm>
            <a:off x="190440" y="1196280"/>
            <a:ext cx="3804120" cy="2480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133" name="PlaceHolder 3"/>
          <p:cNvSpPr>
            <a:spLocks noGrp="1"/>
          </p:cNvSpPr>
          <p:nvPr>
            <p:ph type="body"/>
          </p:nvPr>
        </p:nvSpPr>
        <p:spPr>
          <a:xfrm>
            <a:off x="4185000" y="1196280"/>
            <a:ext cx="3804120" cy="2480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134" name="PlaceHolder 4"/>
          <p:cNvSpPr>
            <a:spLocks noGrp="1"/>
          </p:cNvSpPr>
          <p:nvPr>
            <p:ph type="body"/>
          </p:nvPr>
        </p:nvSpPr>
        <p:spPr>
          <a:xfrm>
            <a:off x="8179920" y="1196280"/>
            <a:ext cx="3804120" cy="2480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135" name="PlaceHolder 5"/>
          <p:cNvSpPr>
            <a:spLocks noGrp="1"/>
          </p:cNvSpPr>
          <p:nvPr>
            <p:ph type="body"/>
          </p:nvPr>
        </p:nvSpPr>
        <p:spPr>
          <a:xfrm>
            <a:off x="190440" y="3912840"/>
            <a:ext cx="3804120" cy="2480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136" name="PlaceHolder 6"/>
          <p:cNvSpPr>
            <a:spLocks noGrp="1"/>
          </p:cNvSpPr>
          <p:nvPr>
            <p:ph type="body"/>
          </p:nvPr>
        </p:nvSpPr>
        <p:spPr>
          <a:xfrm>
            <a:off x="4185000" y="3912840"/>
            <a:ext cx="3804120" cy="2480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137" name="PlaceHolder 7"/>
          <p:cNvSpPr>
            <a:spLocks noGrp="1"/>
          </p:cNvSpPr>
          <p:nvPr>
            <p:ph type="body"/>
          </p:nvPr>
        </p:nvSpPr>
        <p:spPr>
          <a:xfrm>
            <a:off x="8179920" y="3912840"/>
            <a:ext cx="3804120" cy="2480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190440" y="100800"/>
            <a:ext cx="9503280" cy="8823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144" name="PlaceHolder 2"/>
          <p:cNvSpPr>
            <a:spLocks noGrp="1"/>
          </p:cNvSpPr>
          <p:nvPr>
            <p:ph type="subTitle"/>
          </p:nvPr>
        </p:nvSpPr>
        <p:spPr>
          <a:xfrm>
            <a:off x="190440" y="1196280"/>
            <a:ext cx="11814480" cy="5200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190440" y="100800"/>
            <a:ext cx="9503280" cy="8823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 type="body"/>
          </p:nvPr>
        </p:nvSpPr>
        <p:spPr>
          <a:xfrm>
            <a:off x="190440" y="1196280"/>
            <a:ext cx="11814480" cy="5200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190440" y="100800"/>
            <a:ext cx="9503280" cy="8823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190440" y="1196280"/>
            <a:ext cx="5765400" cy="5200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 type="body"/>
          </p:nvPr>
        </p:nvSpPr>
        <p:spPr>
          <a:xfrm>
            <a:off x="6244560" y="1196280"/>
            <a:ext cx="5765400" cy="5200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title"/>
          </p:nvPr>
        </p:nvSpPr>
        <p:spPr>
          <a:xfrm>
            <a:off x="190440" y="100800"/>
            <a:ext cx="9503280" cy="8823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148" name="PlaceHolder 2"/>
          <p:cNvSpPr>
            <a:spLocks noGrp="1"/>
          </p:cNvSpPr>
          <p:nvPr>
            <p:ph type="body"/>
          </p:nvPr>
        </p:nvSpPr>
        <p:spPr>
          <a:xfrm>
            <a:off x="190440" y="1196280"/>
            <a:ext cx="5765400" cy="5200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149" name="PlaceHolder 3"/>
          <p:cNvSpPr>
            <a:spLocks noGrp="1"/>
          </p:cNvSpPr>
          <p:nvPr>
            <p:ph type="body"/>
          </p:nvPr>
        </p:nvSpPr>
        <p:spPr>
          <a:xfrm>
            <a:off x="6244560" y="1196280"/>
            <a:ext cx="5765400" cy="5200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/>
          </p:cNvSpPr>
          <p:nvPr>
            <p:ph type="title"/>
          </p:nvPr>
        </p:nvSpPr>
        <p:spPr>
          <a:xfrm>
            <a:off x="190440" y="100800"/>
            <a:ext cx="9503280" cy="8823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234465"/>
              </a:solidFill>
              <a:latin typeface="Calibri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subTitle"/>
          </p:nvPr>
        </p:nvSpPr>
        <p:spPr>
          <a:xfrm>
            <a:off x="190440" y="100800"/>
            <a:ext cx="9503280" cy="4091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190440" y="100800"/>
            <a:ext cx="9503280" cy="8823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153" name="PlaceHolder 2"/>
          <p:cNvSpPr>
            <a:spLocks noGrp="1"/>
          </p:cNvSpPr>
          <p:nvPr>
            <p:ph type="body"/>
          </p:nvPr>
        </p:nvSpPr>
        <p:spPr>
          <a:xfrm>
            <a:off x="190440" y="1196280"/>
            <a:ext cx="5765400" cy="2480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154" name="PlaceHolder 3"/>
          <p:cNvSpPr>
            <a:spLocks noGrp="1"/>
          </p:cNvSpPr>
          <p:nvPr>
            <p:ph type="body"/>
          </p:nvPr>
        </p:nvSpPr>
        <p:spPr>
          <a:xfrm>
            <a:off x="6244560" y="1196280"/>
            <a:ext cx="5765400" cy="5200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155" name="PlaceHolder 4"/>
          <p:cNvSpPr>
            <a:spLocks noGrp="1"/>
          </p:cNvSpPr>
          <p:nvPr>
            <p:ph type="body"/>
          </p:nvPr>
        </p:nvSpPr>
        <p:spPr>
          <a:xfrm>
            <a:off x="190440" y="3912840"/>
            <a:ext cx="5765400" cy="2480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title"/>
          </p:nvPr>
        </p:nvSpPr>
        <p:spPr>
          <a:xfrm>
            <a:off x="190440" y="100800"/>
            <a:ext cx="9503280" cy="8823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157" name="PlaceHolder 2"/>
          <p:cNvSpPr>
            <a:spLocks noGrp="1"/>
          </p:cNvSpPr>
          <p:nvPr>
            <p:ph type="body"/>
          </p:nvPr>
        </p:nvSpPr>
        <p:spPr>
          <a:xfrm>
            <a:off x="190440" y="1196280"/>
            <a:ext cx="5765400" cy="5200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158" name="PlaceHolder 3"/>
          <p:cNvSpPr>
            <a:spLocks noGrp="1"/>
          </p:cNvSpPr>
          <p:nvPr>
            <p:ph type="body"/>
          </p:nvPr>
        </p:nvSpPr>
        <p:spPr>
          <a:xfrm>
            <a:off x="6244560" y="1196280"/>
            <a:ext cx="5765400" cy="2480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159" name="PlaceHolder 4"/>
          <p:cNvSpPr>
            <a:spLocks noGrp="1"/>
          </p:cNvSpPr>
          <p:nvPr>
            <p:ph type="body"/>
          </p:nvPr>
        </p:nvSpPr>
        <p:spPr>
          <a:xfrm>
            <a:off x="6244560" y="3912840"/>
            <a:ext cx="5765400" cy="2480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laceHolder 1"/>
          <p:cNvSpPr>
            <a:spLocks noGrp="1"/>
          </p:cNvSpPr>
          <p:nvPr>
            <p:ph type="title"/>
          </p:nvPr>
        </p:nvSpPr>
        <p:spPr>
          <a:xfrm>
            <a:off x="190440" y="100800"/>
            <a:ext cx="9503280" cy="8823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161" name="PlaceHolder 2"/>
          <p:cNvSpPr>
            <a:spLocks noGrp="1"/>
          </p:cNvSpPr>
          <p:nvPr>
            <p:ph type="body"/>
          </p:nvPr>
        </p:nvSpPr>
        <p:spPr>
          <a:xfrm>
            <a:off x="190440" y="1196280"/>
            <a:ext cx="5765400" cy="2480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162" name="PlaceHolder 3"/>
          <p:cNvSpPr>
            <a:spLocks noGrp="1"/>
          </p:cNvSpPr>
          <p:nvPr>
            <p:ph type="body"/>
          </p:nvPr>
        </p:nvSpPr>
        <p:spPr>
          <a:xfrm>
            <a:off x="6244560" y="1196280"/>
            <a:ext cx="5765400" cy="2480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163" name="PlaceHolder 4"/>
          <p:cNvSpPr>
            <a:spLocks noGrp="1"/>
          </p:cNvSpPr>
          <p:nvPr>
            <p:ph type="body"/>
          </p:nvPr>
        </p:nvSpPr>
        <p:spPr>
          <a:xfrm>
            <a:off x="190440" y="3912840"/>
            <a:ext cx="11814480" cy="2480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title"/>
          </p:nvPr>
        </p:nvSpPr>
        <p:spPr>
          <a:xfrm>
            <a:off x="190440" y="100800"/>
            <a:ext cx="9503280" cy="8823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165" name="PlaceHolder 2"/>
          <p:cNvSpPr>
            <a:spLocks noGrp="1"/>
          </p:cNvSpPr>
          <p:nvPr>
            <p:ph type="body"/>
          </p:nvPr>
        </p:nvSpPr>
        <p:spPr>
          <a:xfrm>
            <a:off x="190440" y="1196280"/>
            <a:ext cx="11814480" cy="2480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166" name="PlaceHolder 3"/>
          <p:cNvSpPr>
            <a:spLocks noGrp="1"/>
          </p:cNvSpPr>
          <p:nvPr>
            <p:ph type="body"/>
          </p:nvPr>
        </p:nvSpPr>
        <p:spPr>
          <a:xfrm>
            <a:off x="190440" y="3912840"/>
            <a:ext cx="11814480" cy="2480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title"/>
          </p:nvPr>
        </p:nvSpPr>
        <p:spPr>
          <a:xfrm>
            <a:off x="190440" y="100800"/>
            <a:ext cx="9503280" cy="8823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168" name="PlaceHolder 2"/>
          <p:cNvSpPr>
            <a:spLocks noGrp="1"/>
          </p:cNvSpPr>
          <p:nvPr>
            <p:ph type="body"/>
          </p:nvPr>
        </p:nvSpPr>
        <p:spPr>
          <a:xfrm>
            <a:off x="190440" y="1196280"/>
            <a:ext cx="5765400" cy="2480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169" name="PlaceHolder 3"/>
          <p:cNvSpPr>
            <a:spLocks noGrp="1"/>
          </p:cNvSpPr>
          <p:nvPr>
            <p:ph type="body"/>
          </p:nvPr>
        </p:nvSpPr>
        <p:spPr>
          <a:xfrm>
            <a:off x="6244560" y="1196280"/>
            <a:ext cx="5765400" cy="2480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170" name="PlaceHolder 4"/>
          <p:cNvSpPr>
            <a:spLocks noGrp="1"/>
          </p:cNvSpPr>
          <p:nvPr>
            <p:ph type="body"/>
          </p:nvPr>
        </p:nvSpPr>
        <p:spPr>
          <a:xfrm>
            <a:off x="190440" y="3912840"/>
            <a:ext cx="5765400" cy="2480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171" name="PlaceHolder 5"/>
          <p:cNvSpPr>
            <a:spLocks noGrp="1"/>
          </p:cNvSpPr>
          <p:nvPr>
            <p:ph type="body"/>
          </p:nvPr>
        </p:nvSpPr>
        <p:spPr>
          <a:xfrm>
            <a:off x="6244560" y="3912840"/>
            <a:ext cx="5765400" cy="2480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title"/>
          </p:nvPr>
        </p:nvSpPr>
        <p:spPr>
          <a:xfrm>
            <a:off x="190440" y="100800"/>
            <a:ext cx="9503280" cy="8823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173" name="PlaceHolder 2"/>
          <p:cNvSpPr>
            <a:spLocks noGrp="1"/>
          </p:cNvSpPr>
          <p:nvPr>
            <p:ph type="body"/>
          </p:nvPr>
        </p:nvSpPr>
        <p:spPr>
          <a:xfrm>
            <a:off x="190440" y="1196280"/>
            <a:ext cx="3804120" cy="2480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174" name="PlaceHolder 3"/>
          <p:cNvSpPr>
            <a:spLocks noGrp="1"/>
          </p:cNvSpPr>
          <p:nvPr>
            <p:ph type="body"/>
          </p:nvPr>
        </p:nvSpPr>
        <p:spPr>
          <a:xfrm>
            <a:off x="4185000" y="1196280"/>
            <a:ext cx="3804120" cy="2480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175" name="PlaceHolder 4"/>
          <p:cNvSpPr>
            <a:spLocks noGrp="1"/>
          </p:cNvSpPr>
          <p:nvPr>
            <p:ph type="body"/>
          </p:nvPr>
        </p:nvSpPr>
        <p:spPr>
          <a:xfrm>
            <a:off x="8179920" y="1196280"/>
            <a:ext cx="3804120" cy="2480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176" name="PlaceHolder 5"/>
          <p:cNvSpPr>
            <a:spLocks noGrp="1"/>
          </p:cNvSpPr>
          <p:nvPr>
            <p:ph type="body"/>
          </p:nvPr>
        </p:nvSpPr>
        <p:spPr>
          <a:xfrm>
            <a:off x="190440" y="3912840"/>
            <a:ext cx="3804120" cy="2480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177" name="PlaceHolder 6"/>
          <p:cNvSpPr>
            <a:spLocks noGrp="1"/>
          </p:cNvSpPr>
          <p:nvPr>
            <p:ph type="body"/>
          </p:nvPr>
        </p:nvSpPr>
        <p:spPr>
          <a:xfrm>
            <a:off x="4185000" y="3912840"/>
            <a:ext cx="3804120" cy="2480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178" name="PlaceHolder 7"/>
          <p:cNvSpPr>
            <a:spLocks noGrp="1"/>
          </p:cNvSpPr>
          <p:nvPr>
            <p:ph type="body"/>
          </p:nvPr>
        </p:nvSpPr>
        <p:spPr>
          <a:xfrm>
            <a:off x="8179920" y="3912840"/>
            <a:ext cx="3804120" cy="2480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190440" y="100800"/>
            <a:ext cx="9503280" cy="8823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234465"/>
              </a:solidFill>
              <a:latin typeface="Calibri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PlaceHolder 1"/>
          <p:cNvSpPr>
            <a:spLocks noGrp="1"/>
          </p:cNvSpPr>
          <p:nvPr>
            <p:ph type="title"/>
          </p:nvPr>
        </p:nvSpPr>
        <p:spPr>
          <a:xfrm>
            <a:off x="190440" y="100800"/>
            <a:ext cx="9503280" cy="8823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189" name="PlaceHolder 2"/>
          <p:cNvSpPr>
            <a:spLocks noGrp="1"/>
          </p:cNvSpPr>
          <p:nvPr>
            <p:ph type="subTitle"/>
          </p:nvPr>
        </p:nvSpPr>
        <p:spPr>
          <a:xfrm>
            <a:off x="190440" y="1196280"/>
            <a:ext cx="11814480" cy="5200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PlaceHolder 1"/>
          <p:cNvSpPr>
            <a:spLocks noGrp="1"/>
          </p:cNvSpPr>
          <p:nvPr>
            <p:ph type="title"/>
          </p:nvPr>
        </p:nvSpPr>
        <p:spPr>
          <a:xfrm>
            <a:off x="190440" y="100800"/>
            <a:ext cx="9503280" cy="8823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191" name="PlaceHolder 2"/>
          <p:cNvSpPr>
            <a:spLocks noGrp="1"/>
          </p:cNvSpPr>
          <p:nvPr>
            <p:ph type="body"/>
          </p:nvPr>
        </p:nvSpPr>
        <p:spPr>
          <a:xfrm>
            <a:off x="190440" y="1196280"/>
            <a:ext cx="11814480" cy="5200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laceHolder 1"/>
          <p:cNvSpPr>
            <a:spLocks noGrp="1"/>
          </p:cNvSpPr>
          <p:nvPr>
            <p:ph type="title"/>
          </p:nvPr>
        </p:nvSpPr>
        <p:spPr>
          <a:xfrm>
            <a:off x="190440" y="100800"/>
            <a:ext cx="9503280" cy="8823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193" name="PlaceHolder 2"/>
          <p:cNvSpPr>
            <a:spLocks noGrp="1"/>
          </p:cNvSpPr>
          <p:nvPr>
            <p:ph type="body"/>
          </p:nvPr>
        </p:nvSpPr>
        <p:spPr>
          <a:xfrm>
            <a:off x="190440" y="1196280"/>
            <a:ext cx="5765400" cy="5200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194" name="PlaceHolder 3"/>
          <p:cNvSpPr>
            <a:spLocks noGrp="1"/>
          </p:cNvSpPr>
          <p:nvPr>
            <p:ph type="body"/>
          </p:nvPr>
        </p:nvSpPr>
        <p:spPr>
          <a:xfrm>
            <a:off x="6244560" y="1196280"/>
            <a:ext cx="5765400" cy="5200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PlaceHolder 1"/>
          <p:cNvSpPr>
            <a:spLocks noGrp="1"/>
          </p:cNvSpPr>
          <p:nvPr>
            <p:ph type="title"/>
          </p:nvPr>
        </p:nvSpPr>
        <p:spPr>
          <a:xfrm>
            <a:off x="190440" y="100800"/>
            <a:ext cx="9503280" cy="8823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234465"/>
              </a:solidFill>
              <a:latin typeface="Calibri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PlaceHolder 1"/>
          <p:cNvSpPr>
            <a:spLocks noGrp="1"/>
          </p:cNvSpPr>
          <p:nvPr>
            <p:ph type="subTitle"/>
          </p:nvPr>
        </p:nvSpPr>
        <p:spPr>
          <a:xfrm>
            <a:off x="190440" y="100800"/>
            <a:ext cx="9503280" cy="4091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PlaceHolder 1"/>
          <p:cNvSpPr>
            <a:spLocks noGrp="1"/>
          </p:cNvSpPr>
          <p:nvPr>
            <p:ph type="title"/>
          </p:nvPr>
        </p:nvSpPr>
        <p:spPr>
          <a:xfrm>
            <a:off x="190440" y="100800"/>
            <a:ext cx="9503280" cy="8823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198" name="PlaceHolder 2"/>
          <p:cNvSpPr>
            <a:spLocks noGrp="1"/>
          </p:cNvSpPr>
          <p:nvPr>
            <p:ph type="body"/>
          </p:nvPr>
        </p:nvSpPr>
        <p:spPr>
          <a:xfrm>
            <a:off x="190440" y="1196280"/>
            <a:ext cx="5765400" cy="2480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199" name="PlaceHolder 3"/>
          <p:cNvSpPr>
            <a:spLocks noGrp="1"/>
          </p:cNvSpPr>
          <p:nvPr>
            <p:ph type="body"/>
          </p:nvPr>
        </p:nvSpPr>
        <p:spPr>
          <a:xfrm>
            <a:off x="6244560" y="1196280"/>
            <a:ext cx="5765400" cy="5200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200" name="PlaceHolder 4"/>
          <p:cNvSpPr>
            <a:spLocks noGrp="1"/>
          </p:cNvSpPr>
          <p:nvPr>
            <p:ph type="body"/>
          </p:nvPr>
        </p:nvSpPr>
        <p:spPr>
          <a:xfrm>
            <a:off x="190440" y="3912840"/>
            <a:ext cx="5765400" cy="2480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PlaceHolder 1"/>
          <p:cNvSpPr>
            <a:spLocks noGrp="1"/>
          </p:cNvSpPr>
          <p:nvPr>
            <p:ph type="title"/>
          </p:nvPr>
        </p:nvSpPr>
        <p:spPr>
          <a:xfrm>
            <a:off x="190440" y="100800"/>
            <a:ext cx="9503280" cy="8823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202" name="PlaceHolder 2"/>
          <p:cNvSpPr>
            <a:spLocks noGrp="1"/>
          </p:cNvSpPr>
          <p:nvPr>
            <p:ph type="body"/>
          </p:nvPr>
        </p:nvSpPr>
        <p:spPr>
          <a:xfrm>
            <a:off x="190440" y="1196280"/>
            <a:ext cx="5765400" cy="5200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203" name="PlaceHolder 3"/>
          <p:cNvSpPr>
            <a:spLocks noGrp="1"/>
          </p:cNvSpPr>
          <p:nvPr>
            <p:ph type="body"/>
          </p:nvPr>
        </p:nvSpPr>
        <p:spPr>
          <a:xfrm>
            <a:off x="6244560" y="1196280"/>
            <a:ext cx="5765400" cy="2480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204" name="PlaceHolder 4"/>
          <p:cNvSpPr>
            <a:spLocks noGrp="1"/>
          </p:cNvSpPr>
          <p:nvPr>
            <p:ph type="body"/>
          </p:nvPr>
        </p:nvSpPr>
        <p:spPr>
          <a:xfrm>
            <a:off x="6244560" y="3912840"/>
            <a:ext cx="5765400" cy="2480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PlaceHolder 1"/>
          <p:cNvSpPr>
            <a:spLocks noGrp="1"/>
          </p:cNvSpPr>
          <p:nvPr>
            <p:ph type="title"/>
          </p:nvPr>
        </p:nvSpPr>
        <p:spPr>
          <a:xfrm>
            <a:off x="190440" y="100800"/>
            <a:ext cx="9503280" cy="8823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206" name="PlaceHolder 2"/>
          <p:cNvSpPr>
            <a:spLocks noGrp="1"/>
          </p:cNvSpPr>
          <p:nvPr>
            <p:ph type="body"/>
          </p:nvPr>
        </p:nvSpPr>
        <p:spPr>
          <a:xfrm>
            <a:off x="190440" y="1196280"/>
            <a:ext cx="5765400" cy="2480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207" name="PlaceHolder 3"/>
          <p:cNvSpPr>
            <a:spLocks noGrp="1"/>
          </p:cNvSpPr>
          <p:nvPr>
            <p:ph type="body"/>
          </p:nvPr>
        </p:nvSpPr>
        <p:spPr>
          <a:xfrm>
            <a:off x="6244560" y="1196280"/>
            <a:ext cx="5765400" cy="2480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208" name="PlaceHolder 4"/>
          <p:cNvSpPr>
            <a:spLocks noGrp="1"/>
          </p:cNvSpPr>
          <p:nvPr>
            <p:ph type="body"/>
          </p:nvPr>
        </p:nvSpPr>
        <p:spPr>
          <a:xfrm>
            <a:off x="190440" y="3912840"/>
            <a:ext cx="11814480" cy="2480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PlaceHolder 1"/>
          <p:cNvSpPr>
            <a:spLocks noGrp="1"/>
          </p:cNvSpPr>
          <p:nvPr>
            <p:ph type="title"/>
          </p:nvPr>
        </p:nvSpPr>
        <p:spPr>
          <a:xfrm>
            <a:off x="190440" y="100800"/>
            <a:ext cx="9503280" cy="8823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210" name="PlaceHolder 2"/>
          <p:cNvSpPr>
            <a:spLocks noGrp="1"/>
          </p:cNvSpPr>
          <p:nvPr>
            <p:ph type="body"/>
          </p:nvPr>
        </p:nvSpPr>
        <p:spPr>
          <a:xfrm>
            <a:off x="190440" y="1196280"/>
            <a:ext cx="11814480" cy="2480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211" name="PlaceHolder 3"/>
          <p:cNvSpPr>
            <a:spLocks noGrp="1"/>
          </p:cNvSpPr>
          <p:nvPr>
            <p:ph type="body"/>
          </p:nvPr>
        </p:nvSpPr>
        <p:spPr>
          <a:xfrm>
            <a:off x="190440" y="3912840"/>
            <a:ext cx="11814480" cy="2480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PlaceHolder 1"/>
          <p:cNvSpPr>
            <a:spLocks noGrp="1"/>
          </p:cNvSpPr>
          <p:nvPr>
            <p:ph type="title"/>
          </p:nvPr>
        </p:nvSpPr>
        <p:spPr>
          <a:xfrm>
            <a:off x="190440" y="100800"/>
            <a:ext cx="9503280" cy="8823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213" name="PlaceHolder 2"/>
          <p:cNvSpPr>
            <a:spLocks noGrp="1"/>
          </p:cNvSpPr>
          <p:nvPr>
            <p:ph type="body"/>
          </p:nvPr>
        </p:nvSpPr>
        <p:spPr>
          <a:xfrm>
            <a:off x="190440" y="1196280"/>
            <a:ext cx="5765400" cy="2480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214" name="PlaceHolder 3"/>
          <p:cNvSpPr>
            <a:spLocks noGrp="1"/>
          </p:cNvSpPr>
          <p:nvPr>
            <p:ph type="body"/>
          </p:nvPr>
        </p:nvSpPr>
        <p:spPr>
          <a:xfrm>
            <a:off x="6244560" y="1196280"/>
            <a:ext cx="5765400" cy="2480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215" name="PlaceHolder 4"/>
          <p:cNvSpPr>
            <a:spLocks noGrp="1"/>
          </p:cNvSpPr>
          <p:nvPr>
            <p:ph type="body"/>
          </p:nvPr>
        </p:nvSpPr>
        <p:spPr>
          <a:xfrm>
            <a:off x="190440" y="3912840"/>
            <a:ext cx="5765400" cy="2480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216" name="PlaceHolder 5"/>
          <p:cNvSpPr>
            <a:spLocks noGrp="1"/>
          </p:cNvSpPr>
          <p:nvPr>
            <p:ph type="body"/>
          </p:nvPr>
        </p:nvSpPr>
        <p:spPr>
          <a:xfrm>
            <a:off x="6244560" y="3912840"/>
            <a:ext cx="5765400" cy="2480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subTitle"/>
          </p:nvPr>
        </p:nvSpPr>
        <p:spPr>
          <a:xfrm>
            <a:off x="190440" y="100800"/>
            <a:ext cx="9503280" cy="4091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1"/>
          <p:cNvSpPr>
            <a:spLocks noGrp="1"/>
          </p:cNvSpPr>
          <p:nvPr>
            <p:ph type="title"/>
          </p:nvPr>
        </p:nvSpPr>
        <p:spPr>
          <a:xfrm>
            <a:off x="190440" y="100800"/>
            <a:ext cx="9503280" cy="8823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218" name="PlaceHolder 2"/>
          <p:cNvSpPr>
            <a:spLocks noGrp="1"/>
          </p:cNvSpPr>
          <p:nvPr>
            <p:ph type="body"/>
          </p:nvPr>
        </p:nvSpPr>
        <p:spPr>
          <a:xfrm>
            <a:off x="190440" y="1196280"/>
            <a:ext cx="3804120" cy="2480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219" name="PlaceHolder 3"/>
          <p:cNvSpPr>
            <a:spLocks noGrp="1"/>
          </p:cNvSpPr>
          <p:nvPr>
            <p:ph type="body"/>
          </p:nvPr>
        </p:nvSpPr>
        <p:spPr>
          <a:xfrm>
            <a:off x="4185000" y="1196280"/>
            <a:ext cx="3804120" cy="2480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220" name="PlaceHolder 4"/>
          <p:cNvSpPr>
            <a:spLocks noGrp="1"/>
          </p:cNvSpPr>
          <p:nvPr>
            <p:ph type="body"/>
          </p:nvPr>
        </p:nvSpPr>
        <p:spPr>
          <a:xfrm>
            <a:off x="8179920" y="1196280"/>
            <a:ext cx="3804120" cy="2480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221" name="PlaceHolder 5"/>
          <p:cNvSpPr>
            <a:spLocks noGrp="1"/>
          </p:cNvSpPr>
          <p:nvPr>
            <p:ph type="body"/>
          </p:nvPr>
        </p:nvSpPr>
        <p:spPr>
          <a:xfrm>
            <a:off x="190440" y="3912840"/>
            <a:ext cx="3804120" cy="2480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222" name="PlaceHolder 6"/>
          <p:cNvSpPr>
            <a:spLocks noGrp="1"/>
          </p:cNvSpPr>
          <p:nvPr>
            <p:ph type="body"/>
          </p:nvPr>
        </p:nvSpPr>
        <p:spPr>
          <a:xfrm>
            <a:off x="4185000" y="3912840"/>
            <a:ext cx="3804120" cy="2480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223" name="PlaceHolder 7"/>
          <p:cNvSpPr>
            <a:spLocks noGrp="1"/>
          </p:cNvSpPr>
          <p:nvPr>
            <p:ph type="body"/>
          </p:nvPr>
        </p:nvSpPr>
        <p:spPr>
          <a:xfrm>
            <a:off x="8179920" y="3912840"/>
            <a:ext cx="3804120" cy="2480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PlaceHolder 1"/>
          <p:cNvSpPr>
            <a:spLocks noGrp="1"/>
          </p:cNvSpPr>
          <p:nvPr>
            <p:ph type="title"/>
          </p:nvPr>
        </p:nvSpPr>
        <p:spPr>
          <a:xfrm>
            <a:off x="190440" y="100800"/>
            <a:ext cx="9503280" cy="8823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250" name="PlaceHolder 2"/>
          <p:cNvSpPr>
            <a:spLocks noGrp="1"/>
          </p:cNvSpPr>
          <p:nvPr>
            <p:ph type="subTitle"/>
          </p:nvPr>
        </p:nvSpPr>
        <p:spPr>
          <a:xfrm>
            <a:off x="190440" y="1196280"/>
            <a:ext cx="11814480" cy="5200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PlaceHolder 1"/>
          <p:cNvSpPr>
            <a:spLocks noGrp="1"/>
          </p:cNvSpPr>
          <p:nvPr>
            <p:ph type="title"/>
          </p:nvPr>
        </p:nvSpPr>
        <p:spPr>
          <a:xfrm>
            <a:off x="190440" y="100800"/>
            <a:ext cx="9503280" cy="8823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252" name="PlaceHolder 2"/>
          <p:cNvSpPr>
            <a:spLocks noGrp="1"/>
          </p:cNvSpPr>
          <p:nvPr>
            <p:ph type="body"/>
          </p:nvPr>
        </p:nvSpPr>
        <p:spPr>
          <a:xfrm>
            <a:off x="190440" y="1196280"/>
            <a:ext cx="11814480" cy="5200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PlaceHolder 1"/>
          <p:cNvSpPr>
            <a:spLocks noGrp="1"/>
          </p:cNvSpPr>
          <p:nvPr>
            <p:ph type="title"/>
          </p:nvPr>
        </p:nvSpPr>
        <p:spPr>
          <a:xfrm>
            <a:off x="190440" y="100800"/>
            <a:ext cx="9503280" cy="8823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254" name="PlaceHolder 2"/>
          <p:cNvSpPr>
            <a:spLocks noGrp="1"/>
          </p:cNvSpPr>
          <p:nvPr>
            <p:ph type="body"/>
          </p:nvPr>
        </p:nvSpPr>
        <p:spPr>
          <a:xfrm>
            <a:off x="190440" y="1196280"/>
            <a:ext cx="5765400" cy="5200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255" name="PlaceHolder 3"/>
          <p:cNvSpPr>
            <a:spLocks noGrp="1"/>
          </p:cNvSpPr>
          <p:nvPr>
            <p:ph type="body"/>
          </p:nvPr>
        </p:nvSpPr>
        <p:spPr>
          <a:xfrm>
            <a:off x="6244560" y="1196280"/>
            <a:ext cx="5765400" cy="5200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PlaceHolder 1"/>
          <p:cNvSpPr>
            <a:spLocks noGrp="1"/>
          </p:cNvSpPr>
          <p:nvPr>
            <p:ph type="title"/>
          </p:nvPr>
        </p:nvSpPr>
        <p:spPr>
          <a:xfrm>
            <a:off x="190440" y="100800"/>
            <a:ext cx="9503280" cy="8823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234465"/>
              </a:solidFill>
              <a:latin typeface="Calibri"/>
            </a:endParaRP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PlaceHolder 1"/>
          <p:cNvSpPr>
            <a:spLocks noGrp="1"/>
          </p:cNvSpPr>
          <p:nvPr>
            <p:ph type="subTitle"/>
          </p:nvPr>
        </p:nvSpPr>
        <p:spPr>
          <a:xfrm>
            <a:off x="190440" y="100800"/>
            <a:ext cx="9503280" cy="4091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PlaceHolder 1"/>
          <p:cNvSpPr>
            <a:spLocks noGrp="1"/>
          </p:cNvSpPr>
          <p:nvPr>
            <p:ph type="title"/>
          </p:nvPr>
        </p:nvSpPr>
        <p:spPr>
          <a:xfrm>
            <a:off x="190440" y="100800"/>
            <a:ext cx="9503280" cy="8823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259" name="PlaceHolder 2"/>
          <p:cNvSpPr>
            <a:spLocks noGrp="1"/>
          </p:cNvSpPr>
          <p:nvPr>
            <p:ph type="body"/>
          </p:nvPr>
        </p:nvSpPr>
        <p:spPr>
          <a:xfrm>
            <a:off x="190440" y="1196280"/>
            <a:ext cx="5765400" cy="2480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260" name="PlaceHolder 3"/>
          <p:cNvSpPr>
            <a:spLocks noGrp="1"/>
          </p:cNvSpPr>
          <p:nvPr>
            <p:ph type="body"/>
          </p:nvPr>
        </p:nvSpPr>
        <p:spPr>
          <a:xfrm>
            <a:off x="6244560" y="1196280"/>
            <a:ext cx="5765400" cy="5200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261" name="PlaceHolder 4"/>
          <p:cNvSpPr>
            <a:spLocks noGrp="1"/>
          </p:cNvSpPr>
          <p:nvPr>
            <p:ph type="body"/>
          </p:nvPr>
        </p:nvSpPr>
        <p:spPr>
          <a:xfrm>
            <a:off x="190440" y="3912840"/>
            <a:ext cx="5765400" cy="2480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PlaceHolder 1"/>
          <p:cNvSpPr>
            <a:spLocks noGrp="1"/>
          </p:cNvSpPr>
          <p:nvPr>
            <p:ph type="title"/>
          </p:nvPr>
        </p:nvSpPr>
        <p:spPr>
          <a:xfrm>
            <a:off x="190440" y="100800"/>
            <a:ext cx="9503280" cy="8823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263" name="PlaceHolder 2"/>
          <p:cNvSpPr>
            <a:spLocks noGrp="1"/>
          </p:cNvSpPr>
          <p:nvPr>
            <p:ph type="body"/>
          </p:nvPr>
        </p:nvSpPr>
        <p:spPr>
          <a:xfrm>
            <a:off x="190440" y="1196280"/>
            <a:ext cx="5765400" cy="5200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264" name="PlaceHolder 3"/>
          <p:cNvSpPr>
            <a:spLocks noGrp="1"/>
          </p:cNvSpPr>
          <p:nvPr>
            <p:ph type="body"/>
          </p:nvPr>
        </p:nvSpPr>
        <p:spPr>
          <a:xfrm>
            <a:off x="6244560" y="1196280"/>
            <a:ext cx="5765400" cy="2480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265" name="PlaceHolder 4"/>
          <p:cNvSpPr>
            <a:spLocks noGrp="1"/>
          </p:cNvSpPr>
          <p:nvPr>
            <p:ph type="body"/>
          </p:nvPr>
        </p:nvSpPr>
        <p:spPr>
          <a:xfrm>
            <a:off x="6244560" y="3912840"/>
            <a:ext cx="5765400" cy="2480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PlaceHolder 1"/>
          <p:cNvSpPr>
            <a:spLocks noGrp="1"/>
          </p:cNvSpPr>
          <p:nvPr>
            <p:ph type="title"/>
          </p:nvPr>
        </p:nvSpPr>
        <p:spPr>
          <a:xfrm>
            <a:off x="190440" y="100800"/>
            <a:ext cx="9503280" cy="8823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267" name="PlaceHolder 2"/>
          <p:cNvSpPr>
            <a:spLocks noGrp="1"/>
          </p:cNvSpPr>
          <p:nvPr>
            <p:ph type="body"/>
          </p:nvPr>
        </p:nvSpPr>
        <p:spPr>
          <a:xfrm>
            <a:off x="190440" y="1196280"/>
            <a:ext cx="5765400" cy="2480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268" name="PlaceHolder 3"/>
          <p:cNvSpPr>
            <a:spLocks noGrp="1"/>
          </p:cNvSpPr>
          <p:nvPr>
            <p:ph type="body"/>
          </p:nvPr>
        </p:nvSpPr>
        <p:spPr>
          <a:xfrm>
            <a:off x="6244560" y="1196280"/>
            <a:ext cx="5765400" cy="2480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269" name="PlaceHolder 4"/>
          <p:cNvSpPr>
            <a:spLocks noGrp="1"/>
          </p:cNvSpPr>
          <p:nvPr>
            <p:ph type="body"/>
          </p:nvPr>
        </p:nvSpPr>
        <p:spPr>
          <a:xfrm>
            <a:off x="190440" y="3912840"/>
            <a:ext cx="11814480" cy="2480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190440" y="100800"/>
            <a:ext cx="9503280" cy="8823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190440" y="1196280"/>
            <a:ext cx="5765400" cy="2480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6244560" y="1196280"/>
            <a:ext cx="5765400" cy="5200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190440" y="3912840"/>
            <a:ext cx="5765400" cy="2480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PlaceHolder 1"/>
          <p:cNvSpPr>
            <a:spLocks noGrp="1"/>
          </p:cNvSpPr>
          <p:nvPr>
            <p:ph type="title"/>
          </p:nvPr>
        </p:nvSpPr>
        <p:spPr>
          <a:xfrm>
            <a:off x="190440" y="100800"/>
            <a:ext cx="9503280" cy="8823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271" name="PlaceHolder 2"/>
          <p:cNvSpPr>
            <a:spLocks noGrp="1"/>
          </p:cNvSpPr>
          <p:nvPr>
            <p:ph type="body"/>
          </p:nvPr>
        </p:nvSpPr>
        <p:spPr>
          <a:xfrm>
            <a:off x="190440" y="1196280"/>
            <a:ext cx="11814480" cy="2480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272" name="PlaceHolder 3"/>
          <p:cNvSpPr>
            <a:spLocks noGrp="1"/>
          </p:cNvSpPr>
          <p:nvPr>
            <p:ph type="body"/>
          </p:nvPr>
        </p:nvSpPr>
        <p:spPr>
          <a:xfrm>
            <a:off x="190440" y="3912840"/>
            <a:ext cx="11814480" cy="2480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PlaceHolder 1"/>
          <p:cNvSpPr>
            <a:spLocks noGrp="1"/>
          </p:cNvSpPr>
          <p:nvPr>
            <p:ph type="title"/>
          </p:nvPr>
        </p:nvSpPr>
        <p:spPr>
          <a:xfrm>
            <a:off x="190440" y="100800"/>
            <a:ext cx="9503280" cy="8823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274" name="PlaceHolder 2"/>
          <p:cNvSpPr>
            <a:spLocks noGrp="1"/>
          </p:cNvSpPr>
          <p:nvPr>
            <p:ph type="body"/>
          </p:nvPr>
        </p:nvSpPr>
        <p:spPr>
          <a:xfrm>
            <a:off x="190440" y="1196280"/>
            <a:ext cx="5765400" cy="2480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275" name="PlaceHolder 3"/>
          <p:cNvSpPr>
            <a:spLocks noGrp="1"/>
          </p:cNvSpPr>
          <p:nvPr>
            <p:ph type="body"/>
          </p:nvPr>
        </p:nvSpPr>
        <p:spPr>
          <a:xfrm>
            <a:off x="6244560" y="1196280"/>
            <a:ext cx="5765400" cy="2480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276" name="PlaceHolder 4"/>
          <p:cNvSpPr>
            <a:spLocks noGrp="1"/>
          </p:cNvSpPr>
          <p:nvPr>
            <p:ph type="body"/>
          </p:nvPr>
        </p:nvSpPr>
        <p:spPr>
          <a:xfrm>
            <a:off x="190440" y="3912840"/>
            <a:ext cx="5765400" cy="2480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277" name="PlaceHolder 5"/>
          <p:cNvSpPr>
            <a:spLocks noGrp="1"/>
          </p:cNvSpPr>
          <p:nvPr>
            <p:ph type="body"/>
          </p:nvPr>
        </p:nvSpPr>
        <p:spPr>
          <a:xfrm>
            <a:off x="6244560" y="3912840"/>
            <a:ext cx="5765400" cy="2480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PlaceHolder 1"/>
          <p:cNvSpPr>
            <a:spLocks noGrp="1"/>
          </p:cNvSpPr>
          <p:nvPr>
            <p:ph type="title"/>
          </p:nvPr>
        </p:nvSpPr>
        <p:spPr>
          <a:xfrm>
            <a:off x="190440" y="100800"/>
            <a:ext cx="9503280" cy="8823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279" name="PlaceHolder 2"/>
          <p:cNvSpPr>
            <a:spLocks noGrp="1"/>
          </p:cNvSpPr>
          <p:nvPr>
            <p:ph type="body"/>
          </p:nvPr>
        </p:nvSpPr>
        <p:spPr>
          <a:xfrm>
            <a:off x="190440" y="1196280"/>
            <a:ext cx="3804120" cy="2480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280" name="PlaceHolder 3"/>
          <p:cNvSpPr>
            <a:spLocks noGrp="1"/>
          </p:cNvSpPr>
          <p:nvPr>
            <p:ph type="body"/>
          </p:nvPr>
        </p:nvSpPr>
        <p:spPr>
          <a:xfrm>
            <a:off x="4185000" y="1196280"/>
            <a:ext cx="3804120" cy="2480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281" name="PlaceHolder 4"/>
          <p:cNvSpPr>
            <a:spLocks noGrp="1"/>
          </p:cNvSpPr>
          <p:nvPr>
            <p:ph type="body"/>
          </p:nvPr>
        </p:nvSpPr>
        <p:spPr>
          <a:xfrm>
            <a:off x="8179920" y="1196280"/>
            <a:ext cx="3804120" cy="2480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282" name="PlaceHolder 5"/>
          <p:cNvSpPr>
            <a:spLocks noGrp="1"/>
          </p:cNvSpPr>
          <p:nvPr>
            <p:ph type="body"/>
          </p:nvPr>
        </p:nvSpPr>
        <p:spPr>
          <a:xfrm>
            <a:off x="190440" y="3912840"/>
            <a:ext cx="3804120" cy="2480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283" name="PlaceHolder 6"/>
          <p:cNvSpPr>
            <a:spLocks noGrp="1"/>
          </p:cNvSpPr>
          <p:nvPr>
            <p:ph type="body"/>
          </p:nvPr>
        </p:nvSpPr>
        <p:spPr>
          <a:xfrm>
            <a:off x="4185000" y="3912840"/>
            <a:ext cx="3804120" cy="2480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284" name="PlaceHolder 7"/>
          <p:cNvSpPr>
            <a:spLocks noGrp="1"/>
          </p:cNvSpPr>
          <p:nvPr>
            <p:ph type="body"/>
          </p:nvPr>
        </p:nvSpPr>
        <p:spPr>
          <a:xfrm>
            <a:off x="8179920" y="3912840"/>
            <a:ext cx="3804120" cy="2480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190440" y="100800"/>
            <a:ext cx="9503280" cy="8823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190440" y="1196280"/>
            <a:ext cx="5765400" cy="5200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244560" y="1196280"/>
            <a:ext cx="5765400" cy="2480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6244560" y="3912840"/>
            <a:ext cx="5765400" cy="2480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190440" y="100800"/>
            <a:ext cx="9503280" cy="8823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190440" y="1196280"/>
            <a:ext cx="5765400" cy="2480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6244560" y="1196280"/>
            <a:ext cx="5765400" cy="2480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 type="body"/>
          </p:nvPr>
        </p:nvSpPr>
        <p:spPr>
          <a:xfrm>
            <a:off x="190440" y="3912840"/>
            <a:ext cx="11814480" cy="2480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wmf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slideLayout" Target="../slideLayouts/slideLayout1.xml"/><Relationship Id="rId9" Type="http://schemas.openxmlformats.org/officeDocument/2006/relationships/slideLayout" Target="../slideLayouts/slideLayout2.xml"/><Relationship Id="rId10" Type="http://schemas.openxmlformats.org/officeDocument/2006/relationships/slideLayout" Target="../slideLayouts/slideLayout3.xml"/><Relationship Id="rId11" Type="http://schemas.openxmlformats.org/officeDocument/2006/relationships/slideLayout" Target="../slideLayouts/slideLayout4.xml"/><Relationship Id="rId12" Type="http://schemas.openxmlformats.org/officeDocument/2006/relationships/slideLayout" Target="../slideLayouts/slideLayout5.xml"/><Relationship Id="rId13" Type="http://schemas.openxmlformats.org/officeDocument/2006/relationships/slideLayout" Target="../slideLayouts/slideLayout6.xml"/><Relationship Id="rId14" Type="http://schemas.openxmlformats.org/officeDocument/2006/relationships/slideLayout" Target="../slideLayouts/slideLayout7.xml"/><Relationship Id="rId15" Type="http://schemas.openxmlformats.org/officeDocument/2006/relationships/slideLayout" Target="../slideLayouts/slideLayout8.xml"/><Relationship Id="rId16" Type="http://schemas.openxmlformats.org/officeDocument/2006/relationships/slideLayout" Target="../slideLayouts/slideLayout9.xml"/><Relationship Id="rId17" Type="http://schemas.openxmlformats.org/officeDocument/2006/relationships/slideLayout" Target="../slideLayouts/slideLayout10.xml"/><Relationship Id="rId18" Type="http://schemas.openxmlformats.org/officeDocument/2006/relationships/slideLayout" Target="../slideLayouts/slideLayout11.xml"/><Relationship Id="rId19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7.wmf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5.xml"/><Relationship Id="rId8" Type="http://schemas.openxmlformats.org/officeDocument/2006/relationships/slideLayout" Target="../slideLayouts/slideLayout16.xml"/><Relationship Id="rId9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23.xml"/><Relationship Id="rId16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10.wmf"/><Relationship Id="rId3" Type="http://schemas.openxmlformats.org/officeDocument/2006/relationships/image" Target="../media/image11.png"/><Relationship Id="rId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12.wmf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13.wmf"/><Relationship Id="rId3" Type="http://schemas.openxmlformats.org/officeDocument/2006/relationships/image" Target="../media/image14.png"/><Relationship Id="rId4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2.xml"/><Relationship Id="rId8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4.xml"/><Relationship Id="rId10" Type="http://schemas.openxmlformats.org/officeDocument/2006/relationships/slideLayout" Target="../slideLayouts/slideLayout55.xml"/><Relationship Id="rId11" Type="http://schemas.openxmlformats.org/officeDocument/2006/relationships/slideLayout" Target="../slideLayouts/slideLayout56.xml"/><Relationship Id="rId12" Type="http://schemas.openxmlformats.org/officeDocument/2006/relationships/slideLayout" Target="../slideLayouts/slideLayout57.xml"/><Relationship Id="rId13" Type="http://schemas.openxmlformats.org/officeDocument/2006/relationships/slideLayout" Target="../slideLayouts/slideLayout58.xml"/><Relationship Id="rId14" Type="http://schemas.openxmlformats.org/officeDocument/2006/relationships/slideLayout" Target="../slideLayouts/slideLayout59.xml"/><Relationship Id="rId15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15.wmf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20.png"/><Relationship Id="rId8" Type="http://schemas.openxmlformats.org/officeDocument/2006/relationships/image" Target="../media/image21.png"/><Relationship Id="rId9" Type="http://schemas.openxmlformats.org/officeDocument/2006/relationships/image" Target="../media/image22.png"/><Relationship Id="rId10" Type="http://schemas.openxmlformats.org/officeDocument/2006/relationships/image" Target="../media/image23.png"/><Relationship Id="rId11" Type="http://schemas.openxmlformats.org/officeDocument/2006/relationships/image" Target="../media/image24.png"/><Relationship Id="rId12" Type="http://schemas.openxmlformats.org/officeDocument/2006/relationships/slideLayout" Target="../slideLayouts/slideLayout61.xml"/><Relationship Id="rId13" Type="http://schemas.openxmlformats.org/officeDocument/2006/relationships/slideLayout" Target="../slideLayouts/slideLayout62.xml"/><Relationship Id="rId14" Type="http://schemas.openxmlformats.org/officeDocument/2006/relationships/slideLayout" Target="../slideLayouts/slideLayout63.xml"/><Relationship Id="rId15" Type="http://schemas.openxmlformats.org/officeDocument/2006/relationships/slideLayout" Target="../slideLayouts/slideLayout64.xml"/><Relationship Id="rId16" Type="http://schemas.openxmlformats.org/officeDocument/2006/relationships/slideLayout" Target="../slideLayouts/slideLayout65.xml"/><Relationship Id="rId17" Type="http://schemas.openxmlformats.org/officeDocument/2006/relationships/slideLayout" Target="../slideLayouts/slideLayout66.xml"/><Relationship Id="rId18" Type="http://schemas.openxmlformats.org/officeDocument/2006/relationships/slideLayout" Target="../slideLayouts/slideLayout67.xml"/><Relationship Id="rId19" Type="http://schemas.openxmlformats.org/officeDocument/2006/relationships/slideLayout" Target="../slideLayouts/slideLayout68.xml"/><Relationship Id="rId20" Type="http://schemas.openxmlformats.org/officeDocument/2006/relationships/slideLayout" Target="../slideLayouts/slideLayout69.xml"/><Relationship Id="rId21" Type="http://schemas.openxmlformats.org/officeDocument/2006/relationships/slideLayout" Target="../slideLayouts/slideLayout70.xml"/><Relationship Id="rId22" Type="http://schemas.openxmlformats.org/officeDocument/2006/relationships/slideLayout" Target="../slideLayouts/slideLayout71.xml"/><Relationship Id="rId23" Type="http://schemas.openxmlformats.org/officeDocument/2006/relationships/slideLayout" Target="../slideLayouts/slideLayout7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Picture 16" descr=""/>
          <p:cNvPicPr/>
          <p:nvPr/>
        </p:nvPicPr>
        <p:blipFill>
          <a:blip r:embed="rId2"/>
          <a:stretch/>
        </p:blipFill>
        <p:spPr>
          <a:xfrm>
            <a:off x="-3240" y="0"/>
            <a:ext cx="12191760" cy="6851880"/>
          </a:xfrm>
          <a:prstGeom prst="rect">
            <a:avLst/>
          </a:prstGeom>
          <a:ln>
            <a:noFill/>
          </a:ln>
        </p:spPr>
      </p:pic>
      <p:sp>
        <p:nvSpPr>
          <p:cNvPr id="1" name="PlaceHolder 1"/>
          <p:cNvSpPr>
            <a:spLocks noGrp="1"/>
          </p:cNvSpPr>
          <p:nvPr>
            <p:ph type="body"/>
          </p:nvPr>
        </p:nvSpPr>
        <p:spPr>
          <a:xfrm>
            <a:off x="656280" y="2351520"/>
            <a:ext cx="5437440" cy="2325600"/>
          </a:xfrm>
          <a:prstGeom prst="rect">
            <a:avLst/>
          </a:prstGeom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a000"/>
                </a:solidFill>
                <a:latin typeface="Calibri"/>
              </a:rPr>
              <a:t>Click icon to add picture</a:t>
            </a:r>
            <a:endParaRPr b="0" lang="en-US" sz="1800" spc="-1" strike="noStrike">
              <a:solidFill>
                <a:srgbClr val="234465"/>
              </a:solidFill>
              <a:latin typeface="Calibri"/>
            </a:endParaRPr>
          </a:p>
        </p:txBody>
      </p:sp>
      <p:pic>
        <p:nvPicPr>
          <p:cNvPr id="2" name="Picture 34" descr=""/>
          <p:cNvPicPr/>
          <p:nvPr/>
        </p:nvPicPr>
        <p:blipFill>
          <a:blip r:embed="rId3"/>
          <a:stretch/>
        </p:blipFill>
        <p:spPr>
          <a:xfrm flipH="1">
            <a:off x="8349120" y="2374200"/>
            <a:ext cx="3169800" cy="3431520"/>
          </a:xfrm>
          <a:prstGeom prst="rect">
            <a:avLst/>
          </a:prstGeom>
          <a:ln>
            <a:noFill/>
          </a:ln>
        </p:spPr>
      </p:pic>
      <p:pic>
        <p:nvPicPr>
          <p:cNvPr id="3" name="Picture 18" descr=""/>
          <p:cNvPicPr/>
          <p:nvPr/>
        </p:nvPicPr>
        <p:blipFill>
          <a:blip r:embed="rId4"/>
          <a:stretch/>
        </p:blipFill>
        <p:spPr>
          <a:xfrm>
            <a:off x="2792160" y="6057720"/>
            <a:ext cx="2105280" cy="524880"/>
          </a:xfrm>
          <a:prstGeom prst="rect">
            <a:avLst/>
          </a:prstGeom>
          <a:ln>
            <a:noFill/>
          </a:ln>
        </p:spPr>
      </p:pic>
      <p:pic>
        <p:nvPicPr>
          <p:cNvPr id="4" name="Picture 9" descr=""/>
          <p:cNvPicPr/>
          <p:nvPr/>
        </p:nvPicPr>
        <p:blipFill>
          <a:blip r:embed="rId5"/>
          <a:stretch/>
        </p:blipFill>
        <p:spPr>
          <a:xfrm>
            <a:off x="656280" y="6035760"/>
            <a:ext cx="628920" cy="526320"/>
          </a:xfrm>
          <a:prstGeom prst="rect">
            <a:avLst/>
          </a:prstGeom>
          <a:ln>
            <a:noFill/>
          </a:ln>
        </p:spPr>
      </p:pic>
      <p:pic>
        <p:nvPicPr>
          <p:cNvPr id="5" name="Picture 14" descr=""/>
          <p:cNvPicPr/>
          <p:nvPr/>
        </p:nvPicPr>
        <p:blipFill>
          <a:blip r:embed="rId6"/>
          <a:stretch/>
        </p:blipFill>
        <p:spPr>
          <a:xfrm>
            <a:off x="1352880" y="6035760"/>
            <a:ext cx="1186560" cy="526320"/>
          </a:xfrm>
          <a:prstGeom prst="rect">
            <a:avLst/>
          </a:prstGeom>
          <a:ln>
            <a:noFill/>
          </a:ln>
        </p:spPr>
      </p:pic>
      <p:sp>
        <p:nvSpPr>
          <p:cNvPr id="6" name="PlaceHolder 2"/>
          <p:cNvSpPr>
            <a:spLocks noGrp="1"/>
          </p:cNvSpPr>
          <p:nvPr>
            <p:ph type="title"/>
          </p:nvPr>
        </p:nvSpPr>
        <p:spPr>
          <a:xfrm>
            <a:off x="666720" y="254880"/>
            <a:ext cx="10962000" cy="882360"/>
          </a:xfrm>
          <a:prstGeom prst="rect">
            <a:avLst/>
          </a:prstGeom>
        </p:spPr>
        <p:txBody>
          <a:bodyPr lIns="108000" rIns="108000" tIns="36000" bIns="36000" anchor="ctr"/>
          <a:p>
            <a:pPr algn="ctr">
              <a:lnSpc>
                <a:spcPct val="100000"/>
              </a:lnSpc>
            </a:pPr>
            <a:r>
              <a:rPr b="1" lang="en-US" sz="4800" spc="-1" strike="noStrike">
                <a:solidFill>
                  <a:srgbClr val="234465"/>
                </a:solidFill>
                <a:latin typeface="Calibri"/>
              </a:rPr>
              <a:t>Presenta</a:t>
            </a:r>
            <a:r>
              <a:rPr b="1" lang="en-US" sz="4800" spc="-1" strike="noStrike">
                <a:solidFill>
                  <a:srgbClr val="234465"/>
                </a:solidFill>
                <a:latin typeface="Calibri"/>
              </a:rPr>
              <a:t>tion Title</a:t>
            </a:r>
            <a:endParaRPr b="0" lang="en-US" sz="4800" spc="-1" strike="noStrike">
              <a:solidFill>
                <a:srgbClr val="234465"/>
              </a:solidFill>
              <a:latin typeface="Calibri"/>
            </a:endParaRPr>
          </a:p>
        </p:txBody>
      </p:sp>
      <p:pic>
        <p:nvPicPr>
          <p:cNvPr id="7" name="Picture 4" descr=""/>
          <p:cNvPicPr/>
          <p:nvPr/>
        </p:nvPicPr>
        <p:blipFill>
          <a:blip r:embed="rId7">
            <a:alphaModFix amt="50000"/>
          </a:blip>
          <a:stretch/>
        </p:blipFill>
        <p:spPr>
          <a:xfrm>
            <a:off x="5150160" y="6080040"/>
            <a:ext cx="1436400" cy="502560"/>
          </a:xfrm>
          <a:prstGeom prst="rect">
            <a:avLst/>
          </a:prstGeom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8641440" y="4082760"/>
            <a:ext cx="2950560" cy="4049640"/>
          </a:xfrm>
          <a:prstGeom prst="rect">
            <a:avLst/>
          </a:prstGeom>
        </p:spPr>
        <p:txBody>
          <a:bodyPr lIns="36000" rIns="36000" tIns="36000" bIns="36000" anchor="ctr"/>
          <a:p>
            <a:pPr algn="r">
              <a:lnSpc>
                <a:spcPct val="105000"/>
              </a:lnSpc>
            </a:pPr>
            <a:r>
              <a:rPr b="1" lang="en-US" sz="2000" spc="-1" strike="noStrike">
                <a:solidFill>
                  <a:srgbClr val="1a334c"/>
                </a:solidFill>
                <a:latin typeface="Calibri"/>
              </a:rPr>
              <a:t>Company Name</a:t>
            </a:r>
            <a:endParaRPr b="0" lang="en-US" sz="20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9" name="PlaceHolder 4"/>
          <p:cNvSpPr>
            <a:spLocks noGrp="1"/>
          </p:cNvSpPr>
          <p:nvPr>
            <p:ph type="body"/>
          </p:nvPr>
        </p:nvSpPr>
        <p:spPr>
          <a:xfrm>
            <a:off x="8641440" y="4491360"/>
            <a:ext cx="2950560" cy="4049640"/>
          </a:xfrm>
          <a:prstGeom prst="rect">
            <a:avLst/>
          </a:prstGeom>
        </p:spPr>
        <p:txBody>
          <a:bodyPr lIns="36000" rIns="36000" tIns="36000" bIns="36000" anchor="ctr"/>
          <a:p>
            <a:pPr algn="r">
              <a:lnSpc>
                <a:spcPct val="105000"/>
              </a:lnSpc>
            </a:pPr>
            <a:r>
              <a:rPr b="1" lang="en-US" sz="1800" spc="-1" strike="noStrike">
                <a:solidFill>
                  <a:srgbClr val="1a334c"/>
                </a:solidFill>
                <a:latin typeface="Calibri"/>
              </a:rPr>
              <a:t>Company Web Site</a:t>
            </a:r>
            <a:endParaRPr b="0" lang="en-US" sz="18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10" name="PlaceHolder 5"/>
          <p:cNvSpPr>
            <a:spLocks noGrp="1"/>
          </p:cNvSpPr>
          <p:nvPr>
            <p:ph type="body"/>
          </p:nvPr>
        </p:nvSpPr>
        <p:spPr>
          <a:xfrm>
            <a:off x="671040" y="3105360"/>
            <a:ext cx="2950560" cy="4049640"/>
          </a:xfrm>
          <a:prstGeom prst="rect">
            <a:avLst/>
          </a:prstGeom>
        </p:spPr>
        <p:txBody>
          <a:bodyPr lIns="36000" rIns="36000" tIns="36000" bIns="36000" anchor="ctr"/>
          <a:p>
            <a:pPr>
              <a:lnSpc>
                <a:spcPct val="105000"/>
              </a:lnSpc>
            </a:pPr>
            <a:r>
              <a:rPr b="1" lang="en-US" sz="2800" spc="-1" strike="noStrike">
                <a:solidFill>
                  <a:srgbClr val="234465"/>
                </a:solidFill>
                <a:latin typeface="Calibri"/>
              </a:rPr>
              <a:t>Author Name</a:t>
            </a:r>
            <a:endParaRPr b="0" lang="en-US" sz="28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11" name="PlaceHolder 6"/>
          <p:cNvSpPr>
            <a:spLocks noGrp="1"/>
          </p:cNvSpPr>
          <p:nvPr>
            <p:ph type="body"/>
          </p:nvPr>
        </p:nvSpPr>
        <p:spPr>
          <a:xfrm>
            <a:off x="671040" y="3566160"/>
            <a:ext cx="2950560" cy="4049640"/>
          </a:xfrm>
          <a:prstGeom prst="rect">
            <a:avLst/>
          </a:prstGeom>
        </p:spPr>
        <p:txBody>
          <a:bodyPr lIns="36000" rIns="36000" tIns="36000" bIns="36000" anchor="ctr"/>
          <a:p>
            <a:pPr>
              <a:lnSpc>
                <a:spcPct val="105000"/>
              </a:lnSpc>
            </a:pPr>
            <a:r>
              <a:rPr b="1" lang="en-US" sz="2400" spc="-1" strike="noStrike">
                <a:solidFill>
                  <a:srgbClr val="234465"/>
                </a:solidFill>
                <a:latin typeface="Calibri"/>
              </a:rPr>
              <a:t>Position</a:t>
            </a:r>
            <a:endParaRPr b="0" lang="en-US" sz="24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12" name="CustomShape 7"/>
          <p:cNvSpPr/>
          <p:nvPr/>
        </p:nvSpPr>
        <p:spPr>
          <a:xfrm>
            <a:off x="-1440" y="6702840"/>
            <a:ext cx="12191760" cy="2167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8"/>
    <p:sldLayoutId id="2147483650" r:id="rId9"/>
    <p:sldLayoutId id="2147483651" r:id="rId10"/>
    <p:sldLayoutId id="2147483652" r:id="rId11"/>
    <p:sldLayoutId id="2147483653" r:id="rId12"/>
    <p:sldLayoutId id="2147483654" r:id="rId13"/>
    <p:sldLayoutId id="2147483655" r:id="rId14"/>
    <p:sldLayoutId id="2147483656" r:id="rId15"/>
    <p:sldLayoutId id="2147483657" r:id="rId16"/>
    <p:sldLayoutId id="2147483658" r:id="rId17"/>
    <p:sldLayoutId id="2147483659" r:id="rId18"/>
    <p:sldLayoutId id="2147483660" r:id="rId19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10" descr=""/>
          <p:cNvPicPr/>
          <p:nvPr/>
        </p:nvPicPr>
        <p:blipFill>
          <a:blip r:embed="rId2"/>
          <a:stretch/>
        </p:blipFill>
        <p:spPr>
          <a:xfrm>
            <a:off x="-3240" y="0"/>
            <a:ext cx="12191760" cy="6851880"/>
          </a:xfrm>
          <a:prstGeom prst="rect">
            <a:avLst/>
          </a:prstGeom>
          <a:ln>
            <a:noFill/>
          </a:ln>
        </p:spPr>
      </p:pic>
      <p:sp>
        <p:nvSpPr>
          <p:cNvPr id="50" name="CustomShape 1"/>
          <p:cNvSpPr/>
          <p:nvPr/>
        </p:nvSpPr>
        <p:spPr>
          <a:xfrm>
            <a:off x="-3240" y="0"/>
            <a:ext cx="12191760" cy="10951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51" name="Picture 8" descr=""/>
          <p:cNvPicPr/>
          <p:nvPr/>
        </p:nvPicPr>
        <p:blipFill>
          <a:blip r:embed="rId3"/>
          <a:stretch/>
        </p:blipFill>
        <p:spPr>
          <a:xfrm flipH="1">
            <a:off x="7908840" y="1409760"/>
            <a:ext cx="3570840" cy="4384800"/>
          </a:xfrm>
          <a:prstGeom prst="rect">
            <a:avLst/>
          </a:prstGeom>
          <a:ln>
            <a:noFill/>
          </a:ln>
        </p:spPr>
      </p:pic>
      <p:sp>
        <p:nvSpPr>
          <p:cNvPr id="52" name="PlaceHolder 2"/>
          <p:cNvSpPr>
            <a:spLocks noGrp="1"/>
          </p:cNvSpPr>
          <p:nvPr>
            <p:ph type="title"/>
          </p:nvPr>
        </p:nvSpPr>
        <p:spPr>
          <a:xfrm>
            <a:off x="190440" y="100800"/>
            <a:ext cx="9503280" cy="882360"/>
          </a:xfrm>
          <a:prstGeom prst="rect">
            <a:avLst/>
          </a:prstGeom>
        </p:spPr>
        <p:txBody>
          <a:bodyPr lIns="108000" rIns="108000" tIns="36000" bIns="36000" anchor="ctr"/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ffffff"/>
                </a:solidFill>
                <a:latin typeface="Calibri"/>
              </a:rPr>
              <a:t>Table of Content</a:t>
            </a:r>
            <a:endParaRPr b="0" lang="en-US" sz="40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196560" y="1371600"/>
            <a:ext cx="8179920" cy="4795560"/>
          </a:xfrm>
          <a:prstGeom prst="rect">
            <a:avLst/>
          </a:prstGeom>
        </p:spPr>
        <p:txBody>
          <a:bodyPr lIns="108000" rIns="108000" tIns="36000" bIns="36000"/>
          <a:p>
            <a:pPr marL="514080" indent="-51372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234465"/>
              </a:buClr>
              <a:buFont typeface="Calibri"/>
              <a:buAutoNum type="arabicPeriod"/>
            </a:pPr>
            <a:r>
              <a:rPr b="0" lang="en-US" sz="3400" spc="-1" strike="noStrike">
                <a:solidFill>
                  <a:srgbClr val="234465"/>
                </a:solidFill>
                <a:latin typeface="Calibri"/>
              </a:rPr>
              <a:t>…</a:t>
            </a:r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  <a:p>
            <a:pPr marL="514080" indent="-51372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234465"/>
              </a:buClr>
              <a:buFont typeface="Calibri"/>
              <a:buAutoNum type="arabicPeriod"/>
            </a:pPr>
            <a:r>
              <a:rPr b="0" lang="en-US" sz="3400" spc="-1" strike="noStrike">
                <a:solidFill>
                  <a:srgbClr val="234465"/>
                </a:solidFill>
                <a:latin typeface="Calibri"/>
              </a:rPr>
              <a:t>…</a:t>
            </a:r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  <a:p>
            <a:pPr marL="514080" indent="-51372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234465"/>
              </a:buClr>
              <a:buFont typeface="Calibri"/>
              <a:buAutoNum type="arabicPeriod"/>
            </a:pPr>
            <a:r>
              <a:rPr b="0" lang="en-US" sz="3400" spc="-1" strike="noStrike">
                <a:solidFill>
                  <a:srgbClr val="234465"/>
                </a:solidFill>
                <a:latin typeface="Calibri"/>
              </a:rPr>
              <a:t>…</a:t>
            </a:r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  <p:pic>
        <p:nvPicPr>
          <p:cNvPr id="54" name="Picture 9" descr=""/>
          <p:cNvPicPr/>
          <p:nvPr/>
        </p:nvPicPr>
        <p:blipFill>
          <a:blip r:embed="rId4"/>
          <a:stretch/>
        </p:blipFill>
        <p:spPr>
          <a:xfrm>
            <a:off x="9868320" y="232920"/>
            <a:ext cx="2125080" cy="529920"/>
          </a:xfrm>
          <a:prstGeom prst="rect">
            <a:avLst/>
          </a:prstGeom>
          <a:ln>
            <a:noFill/>
          </a:ln>
        </p:spPr>
      </p:pic>
      <p:sp>
        <p:nvSpPr>
          <p:cNvPr id="55" name="PlaceHolder 4"/>
          <p:cNvSpPr>
            <a:spLocks noGrp="1"/>
          </p:cNvSpPr>
          <p:nvPr>
            <p:ph type="dt"/>
          </p:nvPr>
        </p:nvSpPr>
        <p:spPr>
          <a:xfrm>
            <a:off x="188640" y="6397200"/>
            <a:ext cx="808200" cy="308520"/>
          </a:xfrm>
          <a:prstGeom prst="rect">
            <a:avLst/>
          </a:prstGeom>
        </p:spPr>
        <p:txBody>
          <a:bodyPr lIns="36000" rIns="36000" tIns="36000" bIns="36000" anchor="ctr"/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56" name="PlaceHolder 5"/>
          <p:cNvSpPr>
            <a:spLocks noGrp="1"/>
          </p:cNvSpPr>
          <p:nvPr>
            <p:ph type="ftr"/>
          </p:nvPr>
        </p:nvSpPr>
        <p:spPr>
          <a:xfrm>
            <a:off x="997200" y="6397200"/>
            <a:ext cx="10564200" cy="308520"/>
          </a:xfrm>
          <a:prstGeom prst="rect">
            <a:avLst/>
          </a:prstGeom>
        </p:spPr>
        <p:txBody>
          <a:bodyPr lIns="36000" rIns="36000" tIns="36000" bIns="36000" anchor="ctr"/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57" name="PlaceHolder 6"/>
          <p:cNvSpPr>
            <a:spLocks noGrp="1"/>
          </p:cNvSpPr>
          <p:nvPr>
            <p:ph type="sldNum"/>
          </p:nvPr>
        </p:nvSpPr>
        <p:spPr>
          <a:xfrm>
            <a:off x="11563560" y="6397200"/>
            <a:ext cx="428400" cy="308520"/>
          </a:xfrm>
          <a:prstGeom prst="rect">
            <a:avLst/>
          </a:prstGeom>
        </p:spPr>
        <p:txBody>
          <a:bodyPr lIns="36000" rIns="36000" tIns="36000" bIns="36000" anchor="ctr"/>
          <a:p>
            <a:pPr algn="r">
              <a:lnSpc>
                <a:spcPct val="100000"/>
              </a:lnSpc>
            </a:pPr>
            <a:fld id="{DB7972C7-7761-483B-8ADE-0A8780AD969C}" type="slidenum">
              <a:rPr b="0" lang="en-US" sz="1000" spc="-1" strike="noStrike">
                <a:solidFill>
                  <a:srgbClr val="234465"/>
                </a:solidFill>
                <a:latin typeface="Calibri"/>
              </a:rPr>
              <a:t>1</a:t>
            </a:fld>
            <a:endParaRPr b="0" lang="en-US" sz="10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Picture 9" descr=""/>
          <p:cNvPicPr/>
          <p:nvPr/>
        </p:nvPicPr>
        <p:blipFill>
          <a:blip r:embed="rId2"/>
          <a:stretch/>
        </p:blipFill>
        <p:spPr>
          <a:xfrm>
            <a:off x="-3240" y="0"/>
            <a:ext cx="12191760" cy="6851880"/>
          </a:xfrm>
          <a:prstGeom prst="rect">
            <a:avLst/>
          </a:prstGeom>
          <a:ln>
            <a:noFill/>
          </a:ln>
        </p:spPr>
      </p:pic>
      <p:sp>
        <p:nvSpPr>
          <p:cNvPr id="95" name="CustomShape 1"/>
          <p:cNvSpPr/>
          <p:nvPr/>
        </p:nvSpPr>
        <p:spPr>
          <a:xfrm>
            <a:off x="0" y="0"/>
            <a:ext cx="12188520" cy="10951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190440" y="1196280"/>
            <a:ext cx="11814480" cy="5200560"/>
          </a:xfrm>
          <a:prstGeom prst="rect">
            <a:avLst/>
          </a:prstGeom>
        </p:spPr>
        <p:txBody>
          <a:bodyPr lIns="108000" rIns="108000" tIns="36000" bIns="36000"/>
          <a:p>
            <a:pPr marL="456840" indent="-45648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234465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234465"/>
                </a:solidFill>
                <a:latin typeface="Calibri"/>
              </a:rPr>
              <a:t>Edit Master text styles</a:t>
            </a:r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  <a:p>
            <a:pPr lvl="1" marL="990000" indent="-38052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234465"/>
              </a:buClr>
              <a:buFont typeface="Wingdings" charset="2"/>
              <a:buChar char=""/>
            </a:pPr>
            <a:r>
              <a:rPr b="0" lang="en-US" sz="3200" spc="-1" strike="noStrike">
                <a:solidFill>
                  <a:srgbClr val="234465"/>
                </a:solidFill>
                <a:latin typeface="Calibri"/>
              </a:rPr>
              <a:t>Second level</a:t>
            </a:r>
            <a:endParaRPr b="0" lang="en-US" sz="3200" spc="-1" strike="noStrike">
              <a:solidFill>
                <a:srgbClr val="234465"/>
              </a:solidFill>
              <a:latin typeface="Calibri"/>
            </a:endParaRPr>
          </a:p>
          <a:p>
            <a:pPr lvl="2" marL="1523160" indent="-30420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234465"/>
              </a:buClr>
              <a:buFont typeface="Wingdings" charset="2"/>
              <a:buChar char=""/>
            </a:pPr>
            <a:r>
              <a:rPr b="0" lang="en-US" sz="3000" spc="-1" strike="noStrike">
                <a:solidFill>
                  <a:srgbClr val="234465"/>
                </a:solidFill>
                <a:latin typeface="Calibri"/>
              </a:rPr>
              <a:t>Third level</a:t>
            </a:r>
            <a:endParaRPr b="0" lang="en-US" sz="3000" spc="-1" strike="noStrike">
              <a:solidFill>
                <a:srgbClr val="234465"/>
              </a:solidFill>
              <a:latin typeface="Calibri"/>
            </a:endParaRPr>
          </a:p>
          <a:p>
            <a:pPr lvl="3" marL="2132280" indent="-30420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234465"/>
              </a:buClr>
              <a:buFont typeface="Wingdings" charset="2"/>
              <a:buChar char=""/>
            </a:pPr>
            <a:r>
              <a:rPr b="0" lang="en-US" sz="2800" spc="-1" strike="noStrike">
                <a:solidFill>
                  <a:srgbClr val="234465"/>
                </a:solidFill>
                <a:latin typeface="Calibri"/>
              </a:rPr>
              <a:t>Fourth level</a:t>
            </a:r>
            <a:endParaRPr b="0" lang="en-US" sz="2800" spc="-1" strike="noStrike">
              <a:solidFill>
                <a:srgbClr val="234465"/>
              </a:solidFill>
              <a:latin typeface="Calibri"/>
            </a:endParaRPr>
          </a:p>
          <a:p>
            <a:pPr lvl="4" marL="2741400" indent="-30420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234465"/>
              </a:buClr>
              <a:buFont typeface="Wingdings" charset="2"/>
              <a:buChar char=""/>
            </a:pPr>
            <a:r>
              <a:rPr b="0" lang="en-US" sz="2600" spc="-1" strike="noStrike">
                <a:solidFill>
                  <a:srgbClr val="234465"/>
                </a:solidFill>
                <a:latin typeface="Calibri"/>
              </a:rPr>
              <a:t>Fifth level</a:t>
            </a:r>
            <a:endParaRPr b="0" lang="en-US" sz="26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title"/>
          </p:nvPr>
        </p:nvSpPr>
        <p:spPr>
          <a:xfrm>
            <a:off x="190440" y="100800"/>
            <a:ext cx="9503280" cy="882360"/>
          </a:xfrm>
          <a:prstGeom prst="rect">
            <a:avLst/>
          </a:prstGeom>
        </p:spPr>
        <p:txBody>
          <a:bodyPr lIns="108000" rIns="108000" tIns="36000" bIns="36000" anchor="ctr"/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ffffff"/>
                </a:solidFill>
                <a:latin typeface="Calibri"/>
              </a:rPr>
              <a:t>Slide Title</a:t>
            </a:r>
            <a:endParaRPr b="0" lang="en-US" sz="40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98" name="PlaceHolder 4"/>
          <p:cNvSpPr>
            <a:spLocks noGrp="1"/>
          </p:cNvSpPr>
          <p:nvPr>
            <p:ph type="dt"/>
          </p:nvPr>
        </p:nvSpPr>
        <p:spPr>
          <a:xfrm>
            <a:off x="188640" y="6397200"/>
            <a:ext cx="808200" cy="308520"/>
          </a:xfrm>
          <a:prstGeom prst="rect">
            <a:avLst/>
          </a:prstGeom>
        </p:spPr>
        <p:txBody>
          <a:bodyPr lIns="36000" rIns="36000" tIns="36000" bIns="36000" anchor="ctr"/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99" name="PlaceHolder 5"/>
          <p:cNvSpPr>
            <a:spLocks noGrp="1"/>
          </p:cNvSpPr>
          <p:nvPr>
            <p:ph type="ftr"/>
          </p:nvPr>
        </p:nvSpPr>
        <p:spPr>
          <a:xfrm>
            <a:off x="997200" y="6397200"/>
            <a:ext cx="10564200" cy="308520"/>
          </a:xfrm>
          <a:prstGeom prst="rect">
            <a:avLst/>
          </a:prstGeom>
        </p:spPr>
        <p:txBody>
          <a:bodyPr lIns="36000" rIns="36000" tIns="36000" bIns="36000" anchor="ctr"/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100" name="PlaceHolder 6"/>
          <p:cNvSpPr>
            <a:spLocks noGrp="1"/>
          </p:cNvSpPr>
          <p:nvPr>
            <p:ph type="sldNum"/>
          </p:nvPr>
        </p:nvSpPr>
        <p:spPr>
          <a:xfrm>
            <a:off x="11563560" y="6397200"/>
            <a:ext cx="428400" cy="308520"/>
          </a:xfrm>
          <a:prstGeom prst="rect">
            <a:avLst/>
          </a:prstGeom>
        </p:spPr>
        <p:txBody>
          <a:bodyPr lIns="36000" rIns="36000" tIns="36000" bIns="36000" anchor="ctr"/>
          <a:p>
            <a:pPr algn="r">
              <a:lnSpc>
                <a:spcPct val="100000"/>
              </a:lnSpc>
            </a:pPr>
            <a:fld id="{A3A6058B-162B-4449-A0A4-638307148197}" type="slidenum">
              <a:rPr b="0" lang="en-US" sz="1000" spc="-1" strike="noStrike">
                <a:solidFill>
                  <a:srgbClr val="234465"/>
                </a:solidFill>
                <a:latin typeface="Calibri"/>
              </a:rPr>
              <a:t>1</a:t>
            </a:fld>
            <a:endParaRPr b="0" lang="en-US" sz="1000" spc="-1" strike="noStrike">
              <a:latin typeface="Times New Roman"/>
            </a:endParaRPr>
          </a:p>
        </p:txBody>
      </p:sp>
      <p:pic>
        <p:nvPicPr>
          <p:cNvPr id="101" name="Picture 10" descr=""/>
          <p:cNvPicPr/>
          <p:nvPr/>
        </p:nvPicPr>
        <p:blipFill>
          <a:blip r:embed="rId3"/>
          <a:stretch/>
        </p:blipFill>
        <p:spPr>
          <a:xfrm>
            <a:off x="9868320" y="232920"/>
            <a:ext cx="2125080" cy="529920"/>
          </a:xfrm>
          <a:prstGeom prst="rect">
            <a:avLst/>
          </a:prstGeom>
          <a:ln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Picture 5" descr=""/>
          <p:cNvPicPr/>
          <p:nvPr/>
        </p:nvPicPr>
        <p:blipFill>
          <a:blip r:embed="rId2"/>
          <a:stretch/>
        </p:blipFill>
        <p:spPr>
          <a:xfrm>
            <a:off x="-3240" y="0"/>
            <a:ext cx="12191760" cy="6851880"/>
          </a:xfrm>
          <a:prstGeom prst="rect">
            <a:avLst/>
          </a:prstGeom>
          <a:ln>
            <a:noFill/>
          </a:ln>
        </p:spPr>
      </p:pic>
      <p:sp>
        <p:nvSpPr>
          <p:cNvPr id="139" name="PlaceHolder 1"/>
          <p:cNvSpPr>
            <a:spLocks noGrp="1"/>
          </p:cNvSpPr>
          <p:nvPr>
            <p:ph type="body"/>
          </p:nvPr>
        </p:nvSpPr>
        <p:spPr>
          <a:xfrm>
            <a:off x="614880" y="4704840"/>
            <a:ext cx="10958400" cy="767880"/>
          </a:xfrm>
          <a:prstGeom prst="rect">
            <a:avLst/>
          </a:prstGeom>
        </p:spPr>
        <p:txBody>
          <a:bodyPr lIns="108000" rIns="108000" tIns="36000" bIns="36000" anchor="ctr"/>
          <a:p>
            <a:pPr algn="ctr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</a:pPr>
            <a:r>
              <a:rPr b="1" lang="en-US" sz="5400" spc="-1" strike="noStrike">
                <a:solidFill>
                  <a:srgbClr val="234465"/>
                </a:solidFill>
                <a:latin typeface="Calibri"/>
              </a:rPr>
              <a:t>Click to Edit Section Title</a:t>
            </a:r>
            <a:endParaRPr b="0" lang="en-US" sz="54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140" name="PlaceHolder 2"/>
          <p:cNvSpPr>
            <a:spLocks noGrp="1"/>
          </p:cNvSpPr>
          <p:nvPr>
            <p:ph type="body"/>
          </p:nvPr>
        </p:nvSpPr>
        <p:spPr>
          <a:xfrm>
            <a:off x="614880" y="5490360"/>
            <a:ext cx="10958400" cy="499320"/>
          </a:xfrm>
          <a:prstGeom prst="rect">
            <a:avLst/>
          </a:prstGeom>
        </p:spPr>
        <p:txBody>
          <a:bodyPr lIns="108000" rIns="108000" tIns="36000" bIns="36000" anchor="ctr"/>
          <a:p>
            <a:pPr algn="ctr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</a:pPr>
            <a:r>
              <a:rPr b="1" lang="en-US" sz="4000" spc="-1" strike="noStrike">
                <a:solidFill>
                  <a:srgbClr val="234465"/>
                </a:solidFill>
                <a:latin typeface="Calibri"/>
              </a:rPr>
              <a:t>Click to Edit Section Subtitle</a:t>
            </a:r>
            <a:endParaRPr b="0" lang="en-US" sz="40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141" name="CustomShape 3"/>
          <p:cNvSpPr/>
          <p:nvPr/>
        </p:nvSpPr>
        <p:spPr>
          <a:xfrm>
            <a:off x="4318560" y="867600"/>
            <a:ext cx="3551400" cy="355212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2" name="PlaceHolder 4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800" spc="-1" strike="noStrike">
                <a:solidFill>
                  <a:srgbClr val="234465"/>
                </a:solidFill>
                <a:latin typeface="Calibri"/>
              </a:rPr>
              <a:t>Click to edit the title text format</a:t>
            </a:r>
            <a:endParaRPr b="0" lang="en-US" sz="1800" spc="-1" strike="noStrike">
              <a:solidFill>
                <a:srgbClr val="234465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Picture 14" descr=""/>
          <p:cNvPicPr/>
          <p:nvPr/>
        </p:nvPicPr>
        <p:blipFill>
          <a:blip r:embed="rId2"/>
          <a:stretch/>
        </p:blipFill>
        <p:spPr>
          <a:xfrm>
            <a:off x="-3240" y="0"/>
            <a:ext cx="12191760" cy="6851880"/>
          </a:xfrm>
          <a:prstGeom prst="rect">
            <a:avLst/>
          </a:prstGeom>
          <a:ln>
            <a:noFill/>
          </a:ln>
        </p:spPr>
      </p:pic>
      <p:sp>
        <p:nvSpPr>
          <p:cNvPr id="180" name="CustomShape 1"/>
          <p:cNvSpPr/>
          <p:nvPr/>
        </p:nvSpPr>
        <p:spPr>
          <a:xfrm>
            <a:off x="-3240" y="-18000"/>
            <a:ext cx="12191760" cy="10951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1" name="PlaceHolder 2"/>
          <p:cNvSpPr>
            <a:spLocks noGrp="1"/>
          </p:cNvSpPr>
          <p:nvPr>
            <p:ph type="body"/>
          </p:nvPr>
        </p:nvSpPr>
        <p:spPr>
          <a:xfrm>
            <a:off x="190440" y="1196280"/>
            <a:ext cx="11807640" cy="5185440"/>
          </a:xfrm>
          <a:prstGeom prst="rect">
            <a:avLst/>
          </a:prstGeom>
        </p:spPr>
        <p:txBody>
          <a:bodyPr lIns="108000" rIns="108000" tIns="36000" bIns="36000"/>
          <a:p>
            <a:pPr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</a:pPr>
            <a:r>
              <a:rPr b="0" lang="en-US" sz="3400" spc="-1" strike="noStrike">
                <a:solidFill>
                  <a:srgbClr val="234465"/>
                </a:solidFill>
                <a:latin typeface="Calibri"/>
              </a:rPr>
              <a:t>Sample source code:</a:t>
            </a:r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182" name="PlaceHolder 3"/>
          <p:cNvSpPr>
            <a:spLocks noGrp="1"/>
          </p:cNvSpPr>
          <p:nvPr>
            <p:ph type="body"/>
          </p:nvPr>
        </p:nvSpPr>
        <p:spPr>
          <a:xfrm>
            <a:off x="615240" y="1830600"/>
            <a:ext cx="10958400" cy="4193640"/>
          </a:xfrm>
          <a:prstGeom prst="rect">
            <a:avLst/>
          </a:prstGeom>
        </p:spPr>
        <p:txBody>
          <a:bodyPr lIns="144000" rIns="144000" tIns="108000" bIns="108000"/>
          <a:p>
            <a:pPr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</a:pPr>
            <a:r>
              <a:rPr b="1" lang="en-US" sz="2400" spc="-1" strike="noStrike">
                <a:solidFill>
                  <a:srgbClr val="1a334c"/>
                </a:solidFill>
                <a:latin typeface="Consolas"/>
              </a:rPr>
              <a:t>Source code box</a:t>
            </a:r>
            <a:endParaRPr b="0" lang="en-US" sz="2400" spc="-1" strike="noStrike">
              <a:solidFill>
                <a:srgbClr val="234465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</a:pPr>
            <a:r>
              <a:rPr b="1" lang="en-US" sz="2400" spc="-1" strike="noStrike">
                <a:solidFill>
                  <a:srgbClr val="1a334c"/>
                </a:solidFill>
                <a:latin typeface="Consolas"/>
              </a:rPr>
              <a:t>…</a:t>
            </a:r>
            <a:endParaRPr b="0" lang="en-US" sz="2400" spc="-1" strike="noStrike">
              <a:solidFill>
                <a:srgbClr val="234465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</a:pPr>
            <a:r>
              <a:rPr b="1" lang="en-US" sz="2400" spc="-1" strike="noStrike">
                <a:solidFill>
                  <a:srgbClr val="1a334c"/>
                </a:solidFill>
                <a:latin typeface="Consolas"/>
              </a:rPr>
              <a:t>…</a:t>
            </a:r>
            <a:endParaRPr b="0" lang="en-US" sz="24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183" name="PlaceHolder 4"/>
          <p:cNvSpPr>
            <a:spLocks noGrp="1"/>
          </p:cNvSpPr>
          <p:nvPr>
            <p:ph type="title"/>
          </p:nvPr>
        </p:nvSpPr>
        <p:spPr>
          <a:xfrm>
            <a:off x="190440" y="100800"/>
            <a:ext cx="9503280" cy="882360"/>
          </a:xfrm>
          <a:prstGeom prst="rect">
            <a:avLst/>
          </a:prstGeom>
        </p:spPr>
        <p:txBody>
          <a:bodyPr lIns="108000" rIns="108000" tIns="36000" bIns="36000" anchor="ctr"/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ffffff"/>
                </a:solidFill>
                <a:latin typeface="Calibri"/>
              </a:rPr>
              <a:t>Slide Title</a:t>
            </a:r>
            <a:endParaRPr b="0" lang="en-US" sz="40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184" name="PlaceHolder 5"/>
          <p:cNvSpPr>
            <a:spLocks noGrp="1"/>
          </p:cNvSpPr>
          <p:nvPr>
            <p:ph type="dt"/>
          </p:nvPr>
        </p:nvSpPr>
        <p:spPr>
          <a:xfrm>
            <a:off x="188640" y="6397200"/>
            <a:ext cx="808200" cy="308520"/>
          </a:xfrm>
          <a:prstGeom prst="rect">
            <a:avLst/>
          </a:prstGeom>
        </p:spPr>
        <p:txBody>
          <a:bodyPr lIns="36000" rIns="36000" tIns="36000" bIns="36000" anchor="ctr"/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185" name="PlaceHolder 6"/>
          <p:cNvSpPr>
            <a:spLocks noGrp="1"/>
          </p:cNvSpPr>
          <p:nvPr>
            <p:ph type="ftr"/>
          </p:nvPr>
        </p:nvSpPr>
        <p:spPr>
          <a:xfrm>
            <a:off x="997200" y="6397200"/>
            <a:ext cx="10564200" cy="308520"/>
          </a:xfrm>
          <a:prstGeom prst="rect">
            <a:avLst/>
          </a:prstGeom>
        </p:spPr>
        <p:txBody>
          <a:bodyPr lIns="36000" rIns="36000" tIns="36000" bIns="36000" anchor="ctr"/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186" name="PlaceHolder 7"/>
          <p:cNvSpPr>
            <a:spLocks noGrp="1"/>
          </p:cNvSpPr>
          <p:nvPr>
            <p:ph type="sldNum"/>
          </p:nvPr>
        </p:nvSpPr>
        <p:spPr>
          <a:xfrm>
            <a:off x="11563560" y="6397200"/>
            <a:ext cx="428400" cy="308520"/>
          </a:xfrm>
          <a:prstGeom prst="rect">
            <a:avLst/>
          </a:prstGeom>
        </p:spPr>
        <p:txBody>
          <a:bodyPr lIns="36000" rIns="36000" tIns="36000" bIns="36000" anchor="ctr"/>
          <a:p>
            <a:pPr algn="r">
              <a:lnSpc>
                <a:spcPct val="100000"/>
              </a:lnSpc>
            </a:pPr>
            <a:fld id="{D32256D4-8452-415D-8782-66A90BCFB207}" type="slidenum">
              <a:rPr b="0" lang="en-US" sz="1000" spc="-1" strike="noStrike">
                <a:solidFill>
                  <a:srgbClr val="234465"/>
                </a:solidFill>
                <a:latin typeface="Calibri"/>
              </a:rPr>
              <a:t>1</a:t>
            </a:fld>
            <a:endParaRPr b="0" lang="en-US" sz="1000" spc="-1" strike="noStrike">
              <a:latin typeface="Times New Roman"/>
            </a:endParaRPr>
          </a:p>
        </p:txBody>
      </p:sp>
      <p:pic>
        <p:nvPicPr>
          <p:cNvPr id="187" name="Picture 10" descr=""/>
          <p:cNvPicPr/>
          <p:nvPr/>
        </p:nvPicPr>
        <p:blipFill>
          <a:blip r:embed="rId3"/>
          <a:stretch/>
        </p:blipFill>
        <p:spPr>
          <a:xfrm>
            <a:off x="9868320" y="232920"/>
            <a:ext cx="2125080" cy="529920"/>
          </a:xfrm>
          <a:prstGeom prst="rect">
            <a:avLst/>
          </a:prstGeom>
          <a:ln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  <p:sldLayoutId id="2147483709" r:id="rId12"/>
    <p:sldLayoutId id="2147483710" r:id="rId13"/>
    <p:sldLayoutId id="2147483711" r:id="rId14"/>
    <p:sldLayoutId id="2147483712" r:id="rId15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Picture 55" descr=""/>
          <p:cNvPicPr/>
          <p:nvPr/>
        </p:nvPicPr>
        <p:blipFill>
          <a:blip r:embed="rId2"/>
          <a:stretch/>
        </p:blipFill>
        <p:spPr>
          <a:xfrm>
            <a:off x="-3240" y="5760"/>
            <a:ext cx="12191760" cy="6851880"/>
          </a:xfrm>
          <a:prstGeom prst="rect">
            <a:avLst/>
          </a:prstGeom>
          <a:ln>
            <a:noFill/>
          </a:ln>
        </p:spPr>
      </p:pic>
      <p:sp>
        <p:nvSpPr>
          <p:cNvPr id="225" name="CustomShape 1"/>
          <p:cNvSpPr/>
          <p:nvPr/>
        </p:nvSpPr>
        <p:spPr>
          <a:xfrm>
            <a:off x="-1051200" y="703080"/>
            <a:ext cx="8403480" cy="1032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ctr"/>
          <a:p>
            <a:pPr algn="ctr">
              <a:lnSpc>
                <a:spcPct val="100000"/>
              </a:lnSpc>
            </a:pPr>
            <a:r>
              <a:rPr b="1" lang="en-US" sz="8800" spc="-1" strike="noStrike">
                <a:solidFill>
                  <a:srgbClr val="234465"/>
                </a:solidFill>
                <a:latin typeface="Calibri"/>
              </a:rPr>
              <a:t>Questions?</a:t>
            </a:r>
            <a:endParaRPr b="0" lang="en-US" sz="8800" spc="-1" strike="noStrike">
              <a:latin typeface="Arial"/>
            </a:endParaRPr>
          </a:p>
        </p:txBody>
      </p:sp>
      <p:pic>
        <p:nvPicPr>
          <p:cNvPr id="226" name="Picture 25" descr=""/>
          <p:cNvPicPr/>
          <p:nvPr/>
        </p:nvPicPr>
        <p:blipFill>
          <a:blip r:embed="rId3"/>
          <a:stretch/>
        </p:blipFill>
        <p:spPr>
          <a:xfrm>
            <a:off x="164880" y="2223000"/>
            <a:ext cx="3574440" cy="4148280"/>
          </a:xfrm>
          <a:prstGeom prst="rect">
            <a:avLst/>
          </a:prstGeom>
          <a:ln>
            <a:noFill/>
          </a:ln>
        </p:spPr>
      </p:pic>
      <p:pic>
        <p:nvPicPr>
          <p:cNvPr id="227" name="Picture 41" descr=""/>
          <p:cNvPicPr/>
          <p:nvPr/>
        </p:nvPicPr>
        <p:blipFill>
          <a:blip r:embed="rId4"/>
          <a:stretch/>
        </p:blipFill>
        <p:spPr>
          <a:xfrm>
            <a:off x="9694080" y="314280"/>
            <a:ext cx="2125080" cy="529920"/>
          </a:xfrm>
          <a:prstGeom prst="rect">
            <a:avLst/>
          </a:prstGeom>
          <a:ln>
            <a:noFill/>
          </a:ln>
        </p:spPr>
      </p:pic>
      <p:sp>
        <p:nvSpPr>
          <p:cNvPr id="228" name="PlaceHolder 2"/>
          <p:cNvSpPr>
            <a:spLocks noGrp="1"/>
          </p:cNvSpPr>
          <p:nvPr>
            <p:ph type="dt"/>
          </p:nvPr>
        </p:nvSpPr>
        <p:spPr>
          <a:xfrm>
            <a:off x="188640" y="6397200"/>
            <a:ext cx="808200" cy="308520"/>
          </a:xfrm>
          <a:prstGeom prst="rect">
            <a:avLst/>
          </a:prstGeom>
        </p:spPr>
        <p:txBody>
          <a:bodyPr lIns="36000" rIns="36000" tIns="36000" bIns="36000" anchor="ctr"/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229" name="PlaceHolder 3"/>
          <p:cNvSpPr>
            <a:spLocks noGrp="1"/>
          </p:cNvSpPr>
          <p:nvPr>
            <p:ph type="ftr"/>
          </p:nvPr>
        </p:nvSpPr>
        <p:spPr>
          <a:xfrm>
            <a:off x="997200" y="6397200"/>
            <a:ext cx="10564200" cy="308520"/>
          </a:xfrm>
          <a:prstGeom prst="rect">
            <a:avLst/>
          </a:prstGeom>
        </p:spPr>
        <p:txBody>
          <a:bodyPr lIns="36000" rIns="36000" tIns="36000" bIns="36000" anchor="ctr"/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230" name="PlaceHolder 4"/>
          <p:cNvSpPr>
            <a:spLocks noGrp="1"/>
          </p:cNvSpPr>
          <p:nvPr>
            <p:ph type="sldNum"/>
          </p:nvPr>
        </p:nvSpPr>
        <p:spPr>
          <a:xfrm>
            <a:off x="11563560" y="6397200"/>
            <a:ext cx="428400" cy="308520"/>
          </a:xfrm>
          <a:prstGeom prst="rect">
            <a:avLst/>
          </a:prstGeom>
        </p:spPr>
        <p:txBody>
          <a:bodyPr lIns="36000" rIns="36000" tIns="36000" bIns="36000" anchor="ctr"/>
          <a:p>
            <a:pPr algn="r">
              <a:lnSpc>
                <a:spcPct val="100000"/>
              </a:lnSpc>
            </a:pPr>
            <a:fld id="{8989FDC2-6A35-44B9-B51A-C53E30042976}" type="slidenum">
              <a:rPr b="0" lang="en-US" sz="1000" spc="-1" strike="noStrike">
                <a:solidFill>
                  <a:srgbClr val="234465"/>
                </a:solidFill>
                <a:latin typeface="Calibri"/>
              </a:rPr>
              <a:t>1</a:t>
            </a:fld>
            <a:endParaRPr b="0" lang="en-US" sz="1000" spc="-1" strike="noStrike">
              <a:latin typeface="Times New Roman"/>
            </a:endParaRPr>
          </a:p>
        </p:txBody>
      </p:sp>
      <p:pic>
        <p:nvPicPr>
          <p:cNvPr id="231" name="Picture 17" descr=""/>
          <p:cNvPicPr/>
          <p:nvPr/>
        </p:nvPicPr>
        <p:blipFill>
          <a:blip r:embed="rId5"/>
          <a:stretch/>
        </p:blipFill>
        <p:spPr>
          <a:xfrm>
            <a:off x="6949080" y="1702440"/>
            <a:ext cx="1198080" cy="1198440"/>
          </a:xfrm>
          <a:prstGeom prst="rect">
            <a:avLst/>
          </a:prstGeom>
          <a:ln>
            <a:noFill/>
          </a:ln>
        </p:spPr>
      </p:pic>
      <p:pic>
        <p:nvPicPr>
          <p:cNvPr id="232" name="Picture 19" descr=""/>
          <p:cNvPicPr/>
          <p:nvPr/>
        </p:nvPicPr>
        <p:blipFill>
          <a:blip r:embed="rId6"/>
          <a:stretch/>
        </p:blipFill>
        <p:spPr>
          <a:xfrm>
            <a:off x="4788000" y="3776400"/>
            <a:ext cx="1165680" cy="1401840"/>
          </a:xfrm>
          <a:prstGeom prst="rect">
            <a:avLst/>
          </a:prstGeom>
          <a:ln>
            <a:noFill/>
          </a:ln>
        </p:spPr>
      </p:pic>
      <p:pic>
        <p:nvPicPr>
          <p:cNvPr id="233" name="Picture 20" descr=""/>
          <p:cNvPicPr/>
          <p:nvPr/>
        </p:nvPicPr>
        <p:blipFill>
          <a:blip r:embed="rId7"/>
          <a:stretch/>
        </p:blipFill>
        <p:spPr>
          <a:xfrm>
            <a:off x="6226200" y="3776400"/>
            <a:ext cx="1165680" cy="1388880"/>
          </a:xfrm>
          <a:prstGeom prst="rect">
            <a:avLst/>
          </a:prstGeom>
          <a:ln>
            <a:noFill/>
          </a:ln>
        </p:spPr>
      </p:pic>
      <p:pic>
        <p:nvPicPr>
          <p:cNvPr id="234" name="Picture 21" descr=""/>
          <p:cNvPicPr/>
          <p:nvPr/>
        </p:nvPicPr>
        <p:blipFill>
          <a:blip r:embed="rId8"/>
          <a:stretch/>
        </p:blipFill>
        <p:spPr>
          <a:xfrm>
            <a:off x="7665840" y="3775680"/>
            <a:ext cx="1165680" cy="1566720"/>
          </a:xfrm>
          <a:prstGeom prst="rect">
            <a:avLst/>
          </a:prstGeom>
          <a:ln>
            <a:noFill/>
          </a:ln>
        </p:spPr>
      </p:pic>
      <p:pic>
        <p:nvPicPr>
          <p:cNvPr id="235" name="Picture 22" descr=""/>
          <p:cNvPicPr/>
          <p:nvPr/>
        </p:nvPicPr>
        <p:blipFill>
          <a:blip r:embed="rId9"/>
          <a:stretch/>
        </p:blipFill>
        <p:spPr>
          <a:xfrm>
            <a:off x="9105480" y="3769920"/>
            <a:ext cx="1165680" cy="1350360"/>
          </a:xfrm>
          <a:prstGeom prst="rect">
            <a:avLst/>
          </a:prstGeom>
          <a:ln>
            <a:noFill/>
          </a:ln>
        </p:spPr>
      </p:pic>
      <p:pic>
        <p:nvPicPr>
          <p:cNvPr id="236" name="Picture 23" descr=""/>
          <p:cNvPicPr/>
          <p:nvPr/>
        </p:nvPicPr>
        <p:blipFill>
          <a:blip r:embed="rId10"/>
          <a:stretch/>
        </p:blipFill>
        <p:spPr>
          <a:xfrm>
            <a:off x="10545120" y="3776400"/>
            <a:ext cx="1165680" cy="1433520"/>
          </a:xfrm>
          <a:prstGeom prst="rect">
            <a:avLst/>
          </a:prstGeom>
          <a:ln>
            <a:noFill/>
          </a:ln>
        </p:spPr>
      </p:pic>
      <p:pic>
        <p:nvPicPr>
          <p:cNvPr id="237" name="Picture 24" descr=""/>
          <p:cNvPicPr/>
          <p:nvPr/>
        </p:nvPicPr>
        <p:blipFill>
          <a:blip r:embed="rId11"/>
          <a:stretch/>
        </p:blipFill>
        <p:spPr>
          <a:xfrm>
            <a:off x="3385440" y="3776400"/>
            <a:ext cx="1163880" cy="1439640"/>
          </a:xfrm>
          <a:prstGeom prst="rect">
            <a:avLst/>
          </a:prstGeom>
          <a:ln>
            <a:noFill/>
          </a:ln>
        </p:spPr>
      </p:pic>
      <p:sp>
        <p:nvSpPr>
          <p:cNvPr id="238" name="Line 5"/>
          <p:cNvSpPr/>
          <p:nvPr/>
        </p:nvSpPr>
        <p:spPr>
          <a:xfrm>
            <a:off x="3968280" y="3335400"/>
            <a:ext cx="7159680" cy="360"/>
          </a:xfrm>
          <a:prstGeom prst="line">
            <a:avLst/>
          </a:prstGeom>
          <a:ln w="25560">
            <a:solidFill>
              <a:srgbClr val="f4c467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9" name="Line 6"/>
          <p:cNvSpPr/>
          <p:nvPr/>
        </p:nvSpPr>
        <p:spPr>
          <a:xfrm>
            <a:off x="3968280" y="3335400"/>
            <a:ext cx="360" cy="236160"/>
          </a:xfrm>
          <a:prstGeom prst="line">
            <a:avLst/>
          </a:prstGeom>
          <a:ln w="25560">
            <a:solidFill>
              <a:srgbClr val="f4c467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0" name="Line 7"/>
          <p:cNvSpPr/>
          <p:nvPr/>
        </p:nvSpPr>
        <p:spPr>
          <a:xfrm>
            <a:off x="5362560" y="3335400"/>
            <a:ext cx="360" cy="236160"/>
          </a:xfrm>
          <a:prstGeom prst="line">
            <a:avLst/>
          </a:prstGeom>
          <a:ln w="25560">
            <a:solidFill>
              <a:srgbClr val="f4c467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1" name="Line 8"/>
          <p:cNvSpPr/>
          <p:nvPr/>
        </p:nvSpPr>
        <p:spPr>
          <a:xfrm>
            <a:off x="6809400" y="3328920"/>
            <a:ext cx="360" cy="236160"/>
          </a:xfrm>
          <a:prstGeom prst="line">
            <a:avLst/>
          </a:prstGeom>
          <a:ln w="25560">
            <a:solidFill>
              <a:srgbClr val="f4c467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2" name="Line 9"/>
          <p:cNvSpPr/>
          <p:nvPr/>
        </p:nvSpPr>
        <p:spPr>
          <a:xfrm>
            <a:off x="8249040" y="3328920"/>
            <a:ext cx="360" cy="236160"/>
          </a:xfrm>
          <a:prstGeom prst="line">
            <a:avLst/>
          </a:prstGeom>
          <a:ln w="25560">
            <a:solidFill>
              <a:srgbClr val="f4c467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3" name="Line 10"/>
          <p:cNvSpPr/>
          <p:nvPr/>
        </p:nvSpPr>
        <p:spPr>
          <a:xfrm>
            <a:off x="9688320" y="3328920"/>
            <a:ext cx="360" cy="236160"/>
          </a:xfrm>
          <a:prstGeom prst="line">
            <a:avLst/>
          </a:prstGeom>
          <a:ln w="25560">
            <a:solidFill>
              <a:srgbClr val="f4c467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4" name="Line 11"/>
          <p:cNvSpPr/>
          <p:nvPr/>
        </p:nvSpPr>
        <p:spPr>
          <a:xfrm>
            <a:off x="11127960" y="3335400"/>
            <a:ext cx="360" cy="236160"/>
          </a:xfrm>
          <a:prstGeom prst="line">
            <a:avLst/>
          </a:prstGeom>
          <a:ln w="25560">
            <a:solidFill>
              <a:srgbClr val="f4c467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5" name="Line 12"/>
          <p:cNvSpPr/>
          <p:nvPr/>
        </p:nvSpPr>
        <p:spPr>
          <a:xfrm>
            <a:off x="7548120" y="3092760"/>
            <a:ext cx="360" cy="236160"/>
          </a:xfrm>
          <a:prstGeom prst="line">
            <a:avLst/>
          </a:prstGeom>
          <a:ln w="25560">
            <a:solidFill>
              <a:srgbClr val="f4c467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6" name="CustomShape 13"/>
          <p:cNvSpPr/>
          <p:nvPr/>
        </p:nvSpPr>
        <p:spPr>
          <a:xfrm>
            <a:off x="-1440" y="6371280"/>
            <a:ext cx="12191760" cy="50436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7" name="PlaceHolder 14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800" spc="-1" strike="noStrike">
                <a:solidFill>
                  <a:srgbClr val="234465"/>
                </a:solidFill>
                <a:latin typeface="Calibri"/>
              </a:rPr>
              <a:t>Click to edit the title text format</a:t>
            </a:r>
            <a:endParaRPr b="0" lang="en-US" sz="18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248" name="PlaceHolder 15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400" spc="-1" strike="noStrike">
                <a:solidFill>
                  <a:srgbClr val="234465"/>
                </a:solidFill>
                <a:latin typeface="Calibri"/>
              </a:rPr>
              <a:t>Click to edit the outline text format</a:t>
            </a:r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3000" spc="-1" strike="noStrike">
                <a:solidFill>
                  <a:srgbClr val="234465"/>
                </a:solidFill>
                <a:latin typeface="Calibri"/>
              </a:rPr>
              <a:t>Second Outline Level</a:t>
            </a:r>
            <a:endParaRPr b="0" lang="en-US" sz="3000" spc="-1" strike="noStrike">
              <a:solidFill>
                <a:srgbClr val="234465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234465"/>
                </a:solidFill>
                <a:latin typeface="Calibri"/>
              </a:rPr>
              <a:t>Third Outline Level</a:t>
            </a:r>
            <a:endParaRPr b="0" lang="en-US" sz="2800" spc="-1" strike="noStrike">
              <a:solidFill>
                <a:srgbClr val="234465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600" spc="-1" strike="noStrike">
                <a:solidFill>
                  <a:srgbClr val="234465"/>
                </a:solidFill>
                <a:latin typeface="Calibri"/>
              </a:rPr>
              <a:t>Fourth Outline Level</a:t>
            </a:r>
            <a:endParaRPr b="0" lang="en-US" sz="2600" spc="-1" strike="noStrike">
              <a:solidFill>
                <a:srgbClr val="234465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234465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rgbClr val="234465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234465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rgbClr val="234465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234465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rgbClr val="234465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12"/>
    <p:sldLayoutId id="2147483715" r:id="rId13"/>
    <p:sldLayoutId id="2147483716" r:id="rId14"/>
    <p:sldLayoutId id="2147483717" r:id="rId15"/>
    <p:sldLayoutId id="2147483718" r:id="rId16"/>
    <p:sldLayoutId id="2147483719" r:id="rId17"/>
    <p:sldLayoutId id="2147483720" r:id="rId18"/>
    <p:sldLayoutId id="2147483721" r:id="rId19"/>
    <p:sldLayoutId id="2147483722" r:id="rId20"/>
    <p:sldLayoutId id="2147483723" r:id="rId21"/>
    <p:sldLayoutId id="2147483724" r:id="rId22"/>
    <p:sldLayoutId id="2147483725" r:id="rId2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hyperlink" Target="http://softuni.bg/" TargetMode="External"/><Relationship Id="rId2" Type="http://schemas.openxmlformats.org/officeDocument/2006/relationships/image" Target="../media/image25.gif"/><Relationship Id="rId3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37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37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37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hyperlink" Target="http://en.wikipedia.org/wiki/MIME" TargetMode="External"/><Relationship Id="rId2" Type="http://schemas.openxmlformats.org/officeDocument/2006/relationships/hyperlink" Target="http://en.wikipedia.org/wiki/MIME" TargetMode="External"/><Relationship Id="rId3" Type="http://schemas.openxmlformats.org/officeDocument/2006/relationships/slideLayout" Target="../slideLayouts/slideLayout25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37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hyperlink" Target="https://developer.chrome.com/devtools" TargetMode="External"/><Relationship Id="rId3" Type="http://schemas.openxmlformats.org/officeDocument/2006/relationships/hyperlink" Target="https://addons.mozilla.org/bg/firefox/addon/firebug/" TargetMode="External"/><Relationship Id="rId4" Type="http://schemas.openxmlformats.org/officeDocument/2006/relationships/image" Target="../media/image35.png"/><Relationship Id="rId5" Type="http://schemas.openxmlformats.org/officeDocument/2006/relationships/slideLayout" Target="../slideLayouts/slideLayout25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hyperlink" Target="https://chrome.google.com/webstore/detail/postman/fhbjgbiflinjbdggehcddcbncdddomop" TargetMode="External"/><Relationship Id="rId2" Type="http://schemas.openxmlformats.org/officeDocument/2006/relationships/hyperlink" Target="https://addons.mozilla.org/bg/firefox/addon/restclient/" TargetMode="External"/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slideLayout" Target="../slideLayouts/slideLayout25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hyperlink" Target="http://www.telerik.com/fiddler" TargetMode="External"/><Relationship Id="rId3" Type="http://schemas.openxmlformats.org/officeDocument/2006/relationships/slideLayout" Target="../slideLayouts/slideLayout2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image" Target="../media/image40.png"/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slideLayout" Target="../slideLayouts/slideLayout37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image" Target="../media/image44.png"/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5" Type="http://schemas.openxmlformats.org/officeDocument/2006/relationships/image" Target="../media/image47.png"/><Relationship Id="rId6" Type="http://schemas.openxmlformats.org/officeDocument/2006/relationships/image" Target="../media/image48.png"/><Relationship Id="rId7" Type="http://schemas.openxmlformats.org/officeDocument/2006/relationships/slideLayout" Target="../slideLayouts/slideLayout25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image" Target="../media/image50.png"/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5" Type="http://schemas.openxmlformats.org/officeDocument/2006/relationships/image" Target="../media/image53.png"/><Relationship Id="rId6" Type="http://schemas.openxmlformats.org/officeDocument/2006/relationships/image" Target="../media/image54.png"/><Relationship Id="rId7" Type="http://schemas.openxmlformats.org/officeDocument/2006/relationships/image" Target="../media/image55.png"/><Relationship Id="rId8" Type="http://schemas.openxmlformats.org/officeDocument/2006/relationships/slideLayout" Target="../slideLayouts/slideLayout25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56.png"/><Relationship Id="rId2" Type="http://schemas.openxmlformats.org/officeDocument/2006/relationships/image" Target="../media/image57.png"/><Relationship Id="rId3" Type="http://schemas.openxmlformats.org/officeDocument/2006/relationships/image" Target="../media/image58.png"/><Relationship Id="rId4" Type="http://schemas.openxmlformats.org/officeDocument/2006/relationships/image" Target="../media/image59.png"/><Relationship Id="rId5" Type="http://schemas.openxmlformats.org/officeDocument/2006/relationships/image" Target="../media/image60.png"/><Relationship Id="rId6" Type="http://schemas.openxmlformats.org/officeDocument/2006/relationships/image" Target="../media/image61.png"/><Relationship Id="rId7" Type="http://schemas.openxmlformats.org/officeDocument/2006/relationships/image" Target="../media/image62.png"/><Relationship Id="rId8" Type="http://schemas.openxmlformats.org/officeDocument/2006/relationships/image" Target="../media/image63.png"/><Relationship Id="rId9" Type="http://schemas.openxmlformats.org/officeDocument/2006/relationships/image" Target="../media/image64.png"/><Relationship Id="rId10" Type="http://schemas.openxmlformats.org/officeDocument/2006/relationships/slideLayout" Target="../slideLayouts/slideLayout25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65.png"/><Relationship Id="rId2" Type="http://schemas.openxmlformats.org/officeDocument/2006/relationships/image" Target="../media/image66.png"/><Relationship Id="rId3" Type="http://schemas.openxmlformats.org/officeDocument/2006/relationships/image" Target="../media/image67.png"/><Relationship Id="rId4" Type="http://schemas.openxmlformats.org/officeDocument/2006/relationships/image" Target="../media/image68.png"/><Relationship Id="rId5" Type="http://schemas.openxmlformats.org/officeDocument/2006/relationships/image" Target="../media/image69.png"/><Relationship Id="rId6" Type="http://schemas.openxmlformats.org/officeDocument/2006/relationships/slideLayout" Target="../slideLayouts/slideLayout25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70.png"/><Relationship Id="rId2" Type="http://schemas.openxmlformats.org/officeDocument/2006/relationships/image" Target="../media/image71.png"/><Relationship Id="rId3" Type="http://schemas.openxmlformats.org/officeDocument/2006/relationships/image" Target="../media/image72.png"/><Relationship Id="rId4" Type="http://schemas.openxmlformats.org/officeDocument/2006/relationships/image" Target="../media/image73.png"/><Relationship Id="rId5" Type="http://schemas.openxmlformats.org/officeDocument/2006/relationships/slideLayout" Target="../slideLayouts/slideLayout25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74.png"/><Relationship Id="rId2" Type="http://schemas.openxmlformats.org/officeDocument/2006/relationships/image" Target="../media/image75.png"/><Relationship Id="rId3" Type="http://schemas.openxmlformats.org/officeDocument/2006/relationships/image" Target="../media/image76.png"/><Relationship Id="rId4" Type="http://schemas.openxmlformats.org/officeDocument/2006/relationships/slideLayout" Target="../slideLayouts/slideLayout25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77.png"/><Relationship Id="rId2" Type="http://schemas.openxmlformats.org/officeDocument/2006/relationships/image" Target="../media/image78.png"/><Relationship Id="rId3" Type="http://schemas.openxmlformats.org/officeDocument/2006/relationships/image" Target="../media/image79.png"/><Relationship Id="rId4" Type="http://schemas.openxmlformats.org/officeDocument/2006/relationships/slideLayout" Target="../slideLayouts/slideLayout37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80.png"/><Relationship Id="rId2" Type="http://schemas.openxmlformats.org/officeDocument/2006/relationships/image" Target="../media/image81.png"/><Relationship Id="rId3" Type="http://schemas.openxmlformats.org/officeDocument/2006/relationships/slideLayout" Target="../slideLayouts/slideLayout25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82.png"/><Relationship Id="rId2" Type="http://schemas.openxmlformats.org/officeDocument/2006/relationships/image" Target="../media/image83.png"/><Relationship Id="rId3" Type="http://schemas.openxmlformats.org/officeDocument/2006/relationships/slideLayout" Target="../slideLayouts/slideLayout2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26.jpeg"/><Relationship Id="rId2" Type="http://schemas.openxmlformats.org/officeDocument/2006/relationships/slideLayout" Target="../slideLayouts/slideLayout37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84.png"/><Relationship Id="rId2" Type="http://schemas.openxmlformats.org/officeDocument/2006/relationships/slideLayout" Target="../slideLayouts/slideLayout25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85.png"/><Relationship Id="rId2" Type="http://schemas.openxmlformats.org/officeDocument/2006/relationships/slideLayout" Target="../slideLayouts/slideLayout25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86.png"/><Relationship Id="rId2" Type="http://schemas.openxmlformats.org/officeDocument/2006/relationships/slideLayout" Target="../slideLayouts/slideLayout37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87.jpeg"/><Relationship Id="rId2" Type="http://schemas.openxmlformats.org/officeDocument/2006/relationships/slideLayout" Target="../slideLayouts/slideLayout25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image" Target="../media/image88.png"/><Relationship Id="rId2" Type="http://schemas.openxmlformats.org/officeDocument/2006/relationships/image" Target="../media/image89.png"/><Relationship Id="rId3" Type="http://schemas.openxmlformats.org/officeDocument/2006/relationships/slideLayout" Target="../slideLayouts/slideLayout25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image" Target="../media/image90.png"/><Relationship Id="rId2" Type="http://schemas.openxmlformats.org/officeDocument/2006/relationships/slideLayout" Target="../slideLayouts/slideLayout25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91.jpeg"/><Relationship Id="rId2" Type="http://schemas.openxmlformats.org/officeDocument/2006/relationships/slideLayout" Target="../slideLayouts/slideLayout25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92.png"/><Relationship Id="rId2" Type="http://schemas.openxmlformats.org/officeDocument/2006/relationships/slideLayout" Target="../slideLayouts/slideLayout25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image" Target="../media/image93.jpeg"/><Relationship Id="rId2" Type="http://schemas.openxmlformats.org/officeDocument/2006/relationships/image" Target="../media/image94.png"/><Relationship Id="rId3" Type="http://schemas.openxmlformats.org/officeDocument/2006/relationships/image" Target="../media/image95.png"/><Relationship Id="rId4" Type="http://schemas.openxmlformats.org/officeDocument/2006/relationships/image" Target="../media/image96.png"/><Relationship Id="rId5" Type="http://schemas.openxmlformats.org/officeDocument/2006/relationships/slideLayout" Target="../slideLayouts/slideLayout25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hyperlink" Target="https://softuni.bg/trainings/courses" TargetMode="External"/><Relationship Id="rId2" Type="http://schemas.openxmlformats.org/officeDocument/2006/relationships/slideLayout" Target="../slideLayouts/slideLayout61.xml"/><Relationship Id="rId3" Type="http://schemas.openxmlformats.org/officeDocument/2006/relationships/notesSlide" Target="../notesSlides/notesSlide49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image" Target="../media/image28.png"/><Relationship Id="rId3" Type="http://schemas.openxmlformats.org/officeDocument/2006/relationships/slideLayout" Target="../slideLayouts/slideLayout25.xml"/><Relationship Id="rId4" Type="http://schemas.openxmlformats.org/officeDocument/2006/relationships/notesSlide" Target="../notesSlides/notesSlide5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image" Target="../media/image97.png"/><Relationship Id="rId2" Type="http://schemas.openxmlformats.org/officeDocument/2006/relationships/image" Target="../media/image98.png"/><Relationship Id="rId3" Type="http://schemas.openxmlformats.org/officeDocument/2006/relationships/image" Target="../media/image99.jpeg"/><Relationship Id="rId4" Type="http://schemas.openxmlformats.org/officeDocument/2006/relationships/image" Target="../media/image100.png"/><Relationship Id="rId5" Type="http://schemas.openxmlformats.org/officeDocument/2006/relationships/image" Target="../media/image101.png"/><Relationship Id="rId6" Type="http://schemas.openxmlformats.org/officeDocument/2006/relationships/image" Target="../media/image102.png"/><Relationship Id="rId7" Type="http://schemas.openxmlformats.org/officeDocument/2006/relationships/image" Target="../media/image103.png"/><Relationship Id="rId8" Type="http://schemas.openxmlformats.org/officeDocument/2006/relationships/image" Target="../media/image104.png"/><Relationship Id="rId9" Type="http://schemas.openxmlformats.org/officeDocument/2006/relationships/image" Target="../media/image105.png"/><Relationship Id="rId10" Type="http://schemas.openxmlformats.org/officeDocument/2006/relationships/image" Target="../media/image106.png"/><Relationship Id="rId11" Type="http://schemas.openxmlformats.org/officeDocument/2006/relationships/image" Target="../media/image107.png"/><Relationship Id="rId12" Type="http://schemas.openxmlformats.org/officeDocument/2006/relationships/image" Target="../media/image108.png"/><Relationship Id="rId13" Type="http://schemas.openxmlformats.org/officeDocument/2006/relationships/slideLayout" Target="../slideLayouts/slideLayout25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image" Target="../media/image109.jpeg"/><Relationship Id="rId2" Type="http://schemas.openxmlformats.org/officeDocument/2006/relationships/image" Target="../media/image110.png"/><Relationship Id="rId3" Type="http://schemas.openxmlformats.org/officeDocument/2006/relationships/image" Target="../media/image111.jpeg"/><Relationship Id="rId4" Type="http://schemas.openxmlformats.org/officeDocument/2006/relationships/image" Target="../media/image112.gif"/><Relationship Id="rId5" Type="http://schemas.openxmlformats.org/officeDocument/2006/relationships/slideLayout" Target="../slideLayouts/slideLayout25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hyperlink" Target="http://softuni.bg/" TargetMode="External"/><Relationship Id="rId2" Type="http://schemas.openxmlformats.org/officeDocument/2006/relationships/hyperlink" Target="http://softuni.foundation/" TargetMode="External"/><Relationship Id="rId3" Type="http://schemas.openxmlformats.org/officeDocument/2006/relationships/hyperlink" Target="https://www.facebook.com/SoftwareUniversity" TargetMode="External"/><Relationship Id="rId4" Type="http://schemas.openxmlformats.org/officeDocument/2006/relationships/hyperlink" Target="http://forum.softuni.bg/" TargetMode="External"/><Relationship Id="rId5" Type="http://schemas.openxmlformats.org/officeDocument/2006/relationships/image" Target="../media/image113.png"/><Relationship Id="rId6" Type="http://schemas.openxmlformats.org/officeDocument/2006/relationships/image" Target="../media/image114.png"/><Relationship Id="rId7" Type="http://schemas.openxmlformats.org/officeDocument/2006/relationships/image" Target="../media/image115.png"/><Relationship Id="rId8" Type="http://schemas.openxmlformats.org/officeDocument/2006/relationships/image" Target="../media/image116.png"/><Relationship Id="rId9" Type="http://schemas.openxmlformats.org/officeDocument/2006/relationships/slideLayout" Target="../slideLayouts/slideLayout25.xml"/><Relationship Id="rId10" Type="http://schemas.openxmlformats.org/officeDocument/2006/relationships/notesSlide" Target="../notesSlides/notesSlide52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creativecommons.org/licenses/by-nc-sa/4.0/" TargetMode="External"/><Relationship Id="rId3" Type="http://schemas.openxmlformats.org/officeDocument/2006/relationships/hyperlink" Target="http://creativecommons.org/licenses/by-nc-sa/4.0/" TargetMode="External"/><Relationship Id="rId4" Type="http://schemas.openxmlformats.org/officeDocument/2006/relationships/image" Target="../media/image117.png"/><Relationship Id="rId5" Type="http://schemas.openxmlformats.org/officeDocument/2006/relationships/slideLayout" Target="../slideLayouts/slideLayout25.xml"/><Relationship Id="rId6" Type="http://schemas.openxmlformats.org/officeDocument/2006/relationships/notesSlide" Target="../notesSlides/notesSlide5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37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TextShape 1"/>
          <p:cNvSpPr txBox="1"/>
          <p:nvPr/>
        </p:nvSpPr>
        <p:spPr>
          <a:xfrm>
            <a:off x="666720" y="1303200"/>
            <a:ext cx="10962000" cy="88236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>
            <a:normAutofit fontScale="61000"/>
          </a:bodyPr>
          <a:p>
            <a:pPr algn="ctr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</a:pPr>
            <a:r>
              <a:rPr b="0" lang="en-US" sz="3600" spc="-1" strike="noStrike">
                <a:solidFill>
                  <a:srgbClr val="234465"/>
                </a:solidFill>
                <a:latin typeface="Calibri"/>
              </a:rPr>
              <a:t>Handling Requests, ​</a:t>
            </a:r>
            <a:br/>
            <a:r>
              <a:rPr b="0" lang="en-US" sz="3600" spc="-1" strike="noStrike">
                <a:solidFill>
                  <a:srgbClr val="234465"/>
                </a:solidFill>
                <a:latin typeface="Calibri"/>
              </a:rPr>
              <a:t>Constructing Responses, HTTP/2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292" name="TextShape 2"/>
          <p:cNvSpPr txBox="1"/>
          <p:nvPr/>
        </p:nvSpPr>
        <p:spPr>
          <a:xfrm>
            <a:off x="666720" y="254880"/>
            <a:ext cx="10962000" cy="88236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/>
          <a:p>
            <a:pPr algn="ctr">
              <a:lnSpc>
                <a:spcPct val="100000"/>
              </a:lnSpc>
            </a:pPr>
            <a:r>
              <a:rPr b="1" lang="en-US" sz="4800" spc="-1" strike="noStrike">
                <a:solidFill>
                  <a:srgbClr val="234465"/>
                </a:solidFill>
                <a:latin typeface="Calibri"/>
              </a:rPr>
              <a:t>HTTP Protocol</a:t>
            </a:r>
            <a:r>
              <a:rPr b="0" lang="en-US" sz="4800" spc="-1" strike="noStrike">
                <a:solidFill>
                  <a:srgbClr val="234465"/>
                </a:solidFill>
                <a:latin typeface="Calibri"/>
              </a:rPr>
              <a:t>​</a:t>
            </a:r>
            <a:endParaRPr b="0" lang="en-US" sz="48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293" name="TextShape 3"/>
          <p:cNvSpPr txBox="1"/>
          <p:nvPr/>
        </p:nvSpPr>
        <p:spPr>
          <a:xfrm>
            <a:off x="8641440" y="5916240"/>
            <a:ext cx="2950560" cy="38232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/>
          <a:p>
            <a:pPr algn="r">
              <a:lnSpc>
                <a:spcPct val="105000"/>
              </a:lnSpc>
            </a:pPr>
            <a:r>
              <a:rPr b="1" lang="en-US" sz="2000" spc="-1" strike="noStrike">
                <a:solidFill>
                  <a:srgbClr val="1a334c"/>
                </a:solidFill>
                <a:latin typeface="Calibri"/>
              </a:rPr>
              <a:t>Software University</a:t>
            </a:r>
            <a:endParaRPr b="0" lang="en-US" sz="20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294" name="TextShape 4"/>
          <p:cNvSpPr txBox="1"/>
          <p:nvPr/>
        </p:nvSpPr>
        <p:spPr>
          <a:xfrm>
            <a:off x="8641440" y="6340320"/>
            <a:ext cx="2950560" cy="35136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/>
          <a:p>
            <a:pPr algn="r">
              <a:lnSpc>
                <a:spcPct val="105000"/>
              </a:lnSpc>
            </a:pPr>
            <a:r>
              <a:rPr b="1" lang="en-US" sz="1800" spc="-1" strike="noStrike" u="sng">
                <a:solidFill>
                  <a:srgbClr val="d9880f"/>
                </a:solidFill>
                <a:uFillTx/>
                <a:latin typeface="Calibri"/>
                <a:hlinkClick r:id="rId1"/>
              </a:rPr>
              <a:t>http://softuni.bg</a:t>
            </a:r>
            <a:endParaRPr b="0" lang="en-US" sz="18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295" name="TextShape 5"/>
          <p:cNvSpPr txBox="1"/>
          <p:nvPr/>
        </p:nvSpPr>
        <p:spPr>
          <a:xfrm>
            <a:off x="671040" y="4876920"/>
            <a:ext cx="2950560" cy="50652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/>
          <a:p>
            <a:pPr>
              <a:lnSpc>
                <a:spcPct val="105000"/>
              </a:lnSpc>
            </a:pPr>
            <a:r>
              <a:rPr b="1" lang="en-US" sz="2800" spc="-1" strike="noStrike">
                <a:solidFill>
                  <a:srgbClr val="234465"/>
                </a:solidFill>
                <a:latin typeface="Calibri"/>
              </a:rPr>
              <a:t>SoftUni Team</a:t>
            </a:r>
            <a:endParaRPr b="0" lang="en-US" sz="28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296" name="TextShape 6"/>
          <p:cNvSpPr txBox="1"/>
          <p:nvPr/>
        </p:nvSpPr>
        <p:spPr>
          <a:xfrm>
            <a:off x="671040" y="5368680"/>
            <a:ext cx="2950560" cy="4446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/>
          <a:p>
            <a:pPr>
              <a:lnSpc>
                <a:spcPct val="105000"/>
              </a:lnSpc>
            </a:pPr>
            <a:r>
              <a:rPr b="1" lang="en-US" sz="2400" spc="-1" strike="noStrike">
                <a:solidFill>
                  <a:srgbClr val="234465"/>
                </a:solidFill>
                <a:latin typeface="Calibri"/>
              </a:rPr>
              <a:t>Technical Trainers</a:t>
            </a:r>
            <a:endParaRPr b="0" lang="en-US" sz="2400" spc="-1" strike="noStrike">
              <a:solidFill>
                <a:srgbClr val="234465"/>
              </a:solidFill>
              <a:latin typeface="Calibri"/>
            </a:endParaRPr>
          </a:p>
        </p:txBody>
      </p:sp>
      <p:pic>
        <p:nvPicPr>
          <p:cNvPr id="297" name="Picture Placeholder 11" descr=""/>
          <p:cNvPicPr/>
          <p:nvPr/>
        </p:nvPicPr>
        <p:blipFill>
          <a:blip r:embed="rId2"/>
          <a:stretch/>
        </p:blipFill>
        <p:spPr>
          <a:xfrm>
            <a:off x="656280" y="2351520"/>
            <a:ext cx="5437440" cy="23256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advTm="5000" p14:dur="2000"/>
    </mc:Choice>
    <mc:Fallback>
      <p:transition spd="slow" advTm="5000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CustomShape 1"/>
          <p:cNvSpPr/>
          <p:nvPr/>
        </p:nvSpPr>
        <p:spPr>
          <a:xfrm>
            <a:off x="190440" y="1151280"/>
            <a:ext cx="11804400" cy="5569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456840" indent="-45648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234465"/>
              </a:buClr>
              <a:buFont typeface="Wingdings" charset="2"/>
              <a:buChar char=""/>
            </a:pPr>
            <a:r>
              <a:rPr b="0" lang="en-US" sz="2800" spc="-1" strike="noStrike">
                <a:solidFill>
                  <a:srgbClr val="234465"/>
                </a:solidFill>
                <a:latin typeface="Calibri"/>
              </a:rPr>
              <a:t>URLs are encoded according RFC </a:t>
            </a:r>
            <a:r>
              <a:rPr b="0" lang="en-US" sz="2800" spc="-1" strike="noStrike">
                <a:solidFill>
                  <a:srgbClr val="234465"/>
                </a:solidFill>
                <a:latin typeface="Consolas"/>
              </a:rPr>
              <a:t>1738</a:t>
            </a:r>
            <a:r>
              <a:rPr b="0" lang="en-US" sz="2800" spc="-1" strike="noStrike">
                <a:solidFill>
                  <a:srgbClr val="234465"/>
                </a:solidFill>
                <a:latin typeface="Calibri"/>
              </a:rPr>
              <a:t>:</a:t>
            </a:r>
            <a:endParaRPr b="0" lang="en-US" sz="2800" spc="-1" strike="noStrike">
              <a:latin typeface="Arial"/>
            </a:endParaRPr>
          </a:p>
          <a:p>
            <a:pPr lvl="1" marL="990000" indent="-38052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234465"/>
              </a:buClr>
              <a:buFont typeface="Wingdings" charset="2"/>
              <a:buChar char=""/>
            </a:pPr>
            <a:r>
              <a:rPr b="0" lang="en-US" sz="2600" spc="-1" strike="noStrike">
                <a:solidFill>
                  <a:srgbClr val="234465"/>
                </a:solidFill>
                <a:latin typeface="Calibri"/>
              </a:rPr>
              <a:t>Safe URL characters: </a:t>
            </a:r>
            <a:r>
              <a:rPr b="1" lang="en-US" sz="2600" spc="-1" strike="noStrike">
                <a:solidFill>
                  <a:srgbClr val="ffa000"/>
                </a:solidFill>
                <a:latin typeface="Consolas"/>
              </a:rPr>
              <a:t>[0-9a-zA-Z]</a:t>
            </a:r>
            <a:r>
              <a:rPr b="0" lang="en-US" sz="2600" spc="-1" strike="noStrike">
                <a:solidFill>
                  <a:srgbClr val="234465"/>
                </a:solidFill>
                <a:latin typeface="Calibri"/>
              </a:rPr>
              <a:t>, </a:t>
            </a:r>
            <a:r>
              <a:rPr b="1" lang="en-US" sz="2600" spc="-1" strike="noStrike">
                <a:solidFill>
                  <a:srgbClr val="ffa000"/>
                </a:solidFill>
                <a:latin typeface="Consolas"/>
              </a:rPr>
              <a:t>$</a:t>
            </a:r>
            <a:r>
              <a:rPr b="0" lang="en-US" sz="2600" spc="-1" strike="noStrike">
                <a:solidFill>
                  <a:srgbClr val="234465"/>
                </a:solidFill>
                <a:latin typeface="Calibri"/>
              </a:rPr>
              <a:t>, </a:t>
            </a:r>
            <a:r>
              <a:rPr b="1" lang="en-US" sz="2600" spc="-1" strike="noStrike">
                <a:solidFill>
                  <a:srgbClr val="ffa000"/>
                </a:solidFill>
                <a:latin typeface="Consolas"/>
              </a:rPr>
              <a:t>-</a:t>
            </a:r>
            <a:r>
              <a:rPr b="0" lang="en-US" sz="2600" spc="-1" strike="noStrike">
                <a:solidFill>
                  <a:srgbClr val="234465"/>
                </a:solidFill>
                <a:latin typeface="Calibri"/>
              </a:rPr>
              <a:t>, </a:t>
            </a:r>
            <a:r>
              <a:rPr b="1" lang="en-US" sz="2600" spc="-1" strike="noStrike">
                <a:solidFill>
                  <a:srgbClr val="ffa000"/>
                </a:solidFill>
                <a:latin typeface="Consolas"/>
              </a:rPr>
              <a:t>_</a:t>
            </a:r>
            <a:r>
              <a:rPr b="0" lang="en-US" sz="2600" spc="-1" strike="noStrike">
                <a:solidFill>
                  <a:srgbClr val="234465"/>
                </a:solidFill>
                <a:latin typeface="Calibri"/>
              </a:rPr>
              <a:t>, </a:t>
            </a:r>
            <a:r>
              <a:rPr b="1" lang="en-US" sz="2600" spc="-1" strike="noStrike">
                <a:solidFill>
                  <a:srgbClr val="ffa000"/>
                </a:solidFill>
                <a:latin typeface="Consolas"/>
              </a:rPr>
              <a:t>.</a:t>
            </a:r>
            <a:r>
              <a:rPr b="0" lang="en-US" sz="2600" spc="-1" strike="noStrike">
                <a:solidFill>
                  <a:srgbClr val="234465"/>
                </a:solidFill>
                <a:latin typeface="Calibri"/>
              </a:rPr>
              <a:t> , </a:t>
            </a:r>
            <a:r>
              <a:rPr b="1" lang="en-US" sz="2600" spc="-1" strike="noStrike">
                <a:solidFill>
                  <a:srgbClr val="ffa000"/>
                </a:solidFill>
                <a:latin typeface="Consolas"/>
              </a:rPr>
              <a:t>+</a:t>
            </a:r>
            <a:r>
              <a:rPr b="0" lang="en-US" sz="2600" spc="-1" strike="noStrike">
                <a:solidFill>
                  <a:srgbClr val="234465"/>
                </a:solidFill>
                <a:latin typeface="Calibri"/>
              </a:rPr>
              <a:t>, </a:t>
            </a:r>
            <a:r>
              <a:rPr b="1" lang="en-US" sz="2600" spc="-1" strike="noStrike">
                <a:solidFill>
                  <a:srgbClr val="ffa000"/>
                </a:solidFill>
                <a:latin typeface="Consolas"/>
              </a:rPr>
              <a:t>*</a:t>
            </a:r>
            <a:r>
              <a:rPr b="0" lang="en-US" sz="2600" spc="-1" strike="noStrike">
                <a:solidFill>
                  <a:srgbClr val="234465"/>
                </a:solidFill>
                <a:latin typeface="Calibri"/>
              </a:rPr>
              <a:t>, </a:t>
            </a:r>
            <a:r>
              <a:rPr b="1" lang="en-US" sz="2600" spc="-1" strike="noStrike">
                <a:solidFill>
                  <a:srgbClr val="ffa000"/>
                </a:solidFill>
                <a:latin typeface="Consolas"/>
              </a:rPr>
              <a:t>'</a:t>
            </a:r>
            <a:r>
              <a:rPr b="0" lang="en-US" sz="2600" spc="-1" strike="noStrike">
                <a:solidFill>
                  <a:srgbClr val="234465"/>
                </a:solidFill>
                <a:latin typeface="Calibri"/>
              </a:rPr>
              <a:t>, </a:t>
            </a:r>
            <a:r>
              <a:rPr b="1" lang="en-US" sz="2600" spc="-1" strike="noStrike">
                <a:solidFill>
                  <a:srgbClr val="ffa000"/>
                </a:solidFill>
                <a:latin typeface="Consolas"/>
              </a:rPr>
              <a:t>(</a:t>
            </a:r>
            <a:r>
              <a:rPr b="0" lang="en-US" sz="2600" spc="-1" strike="noStrike">
                <a:solidFill>
                  <a:srgbClr val="234465"/>
                </a:solidFill>
                <a:latin typeface="Calibri"/>
              </a:rPr>
              <a:t>, </a:t>
            </a:r>
            <a:r>
              <a:rPr b="1" lang="en-US" sz="2600" spc="-1" strike="noStrike">
                <a:solidFill>
                  <a:srgbClr val="ffa000"/>
                </a:solidFill>
                <a:latin typeface="Consolas"/>
              </a:rPr>
              <a:t>)</a:t>
            </a:r>
            <a:r>
              <a:rPr b="0" lang="en-US" sz="2600" spc="-1" strike="noStrike">
                <a:solidFill>
                  <a:srgbClr val="234465"/>
                </a:solidFill>
                <a:latin typeface="Calibri"/>
              </a:rPr>
              <a:t>, </a:t>
            </a:r>
            <a:r>
              <a:rPr b="1" lang="en-US" sz="2600" spc="-1" strike="noStrike">
                <a:solidFill>
                  <a:srgbClr val="ffa000"/>
                </a:solidFill>
                <a:latin typeface="Consolas"/>
              </a:rPr>
              <a:t>,</a:t>
            </a:r>
            <a:r>
              <a:rPr b="0" lang="en-US" sz="2600" spc="-1" strike="noStrike">
                <a:solidFill>
                  <a:srgbClr val="234465"/>
                </a:solidFill>
                <a:latin typeface="Calibri"/>
              </a:rPr>
              <a:t>, </a:t>
            </a:r>
            <a:r>
              <a:rPr b="1" lang="en-US" sz="2600" spc="-1" strike="noStrike">
                <a:solidFill>
                  <a:srgbClr val="ffa000"/>
                </a:solidFill>
                <a:latin typeface="Consolas"/>
              </a:rPr>
              <a:t>!</a:t>
            </a:r>
            <a:endParaRPr b="0" lang="en-US" sz="2600" spc="-1" strike="noStrike">
              <a:latin typeface="Arial"/>
            </a:endParaRPr>
          </a:p>
          <a:p>
            <a:pPr marL="456840" indent="-456480">
              <a:lnSpc>
                <a:spcPct val="100000"/>
              </a:lnSpc>
              <a:spcBef>
                <a:spcPts val="1800"/>
              </a:spcBef>
              <a:spcAft>
                <a:spcPts val="601"/>
              </a:spcAft>
              <a:buClr>
                <a:srgbClr val="234465"/>
              </a:buClr>
              <a:buFont typeface="Wingdings" charset="2"/>
              <a:buChar char=""/>
            </a:pPr>
            <a:r>
              <a:rPr b="0" lang="en-US" sz="2800" spc="-1" strike="noStrike">
                <a:solidFill>
                  <a:srgbClr val="234465"/>
                </a:solidFill>
                <a:latin typeface="Calibri"/>
              </a:rPr>
              <a:t>All other characters are escaped by: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</a:pPr>
            <a:endParaRPr b="0" lang="en-US" sz="2800" spc="-1" strike="noStrike">
              <a:latin typeface="Arial"/>
            </a:endParaRPr>
          </a:p>
          <a:p>
            <a:pPr lvl="1" marL="990000" indent="-38052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234465"/>
              </a:buClr>
              <a:buFont typeface="Wingdings" charset="2"/>
              <a:buChar char=""/>
            </a:pPr>
            <a:r>
              <a:rPr b="0" lang="en-US" sz="2600" spc="-1" strike="noStrike">
                <a:solidFill>
                  <a:srgbClr val="234465"/>
                </a:solidFill>
                <a:latin typeface="Calibri"/>
              </a:rPr>
              <a:t>Space is encoded as "</a:t>
            </a:r>
            <a:r>
              <a:rPr b="1" lang="en-US" sz="2600" spc="-1" strike="noStrike">
                <a:solidFill>
                  <a:srgbClr val="ffa000"/>
                </a:solidFill>
                <a:latin typeface="Consolas"/>
              </a:rPr>
              <a:t>+</a:t>
            </a:r>
            <a:r>
              <a:rPr b="0" lang="en-US" sz="2600" spc="-1" strike="noStrike">
                <a:solidFill>
                  <a:srgbClr val="234465"/>
                </a:solidFill>
                <a:latin typeface="Calibri"/>
              </a:rPr>
              <a:t>" or "</a:t>
            </a:r>
            <a:r>
              <a:rPr b="1" lang="en-US" sz="2600" spc="-1" strike="noStrike">
                <a:solidFill>
                  <a:srgbClr val="ffa000"/>
                </a:solidFill>
                <a:latin typeface="Consolas"/>
              </a:rPr>
              <a:t>%20</a:t>
            </a:r>
            <a:r>
              <a:rPr b="0" lang="en-US" sz="2600" spc="-1" strike="noStrike">
                <a:solidFill>
                  <a:srgbClr val="234465"/>
                </a:solidFill>
                <a:latin typeface="Calibri"/>
              </a:rPr>
              <a:t>"</a:t>
            </a:r>
            <a:endParaRPr b="0" lang="en-US" sz="2600" spc="-1" strike="noStrike">
              <a:latin typeface="Arial"/>
            </a:endParaRPr>
          </a:p>
          <a:p>
            <a:pPr marL="456840" indent="-45648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234465"/>
              </a:buClr>
              <a:buFont typeface="Wingdings" charset="2"/>
              <a:buChar char=""/>
            </a:pPr>
            <a:r>
              <a:rPr b="0" lang="en-US" sz="2800" spc="-1" strike="noStrike">
                <a:solidFill>
                  <a:srgbClr val="234465"/>
                </a:solidFill>
                <a:latin typeface="Calibri"/>
              </a:rPr>
              <a:t>Example: </a:t>
            </a:r>
            <a:endParaRPr b="0" lang="en-US" sz="2800" spc="-1" strike="noStrike">
              <a:latin typeface="Arial"/>
            </a:endParaRPr>
          </a:p>
          <a:p>
            <a:pPr lvl="1" marL="990000" indent="-38052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234465"/>
              </a:buClr>
              <a:buFont typeface="Wingdings" charset="2"/>
              <a:buChar char=""/>
            </a:pPr>
            <a:r>
              <a:rPr b="0" lang="en-US" sz="2600" spc="-1" strike="noStrike">
                <a:solidFill>
                  <a:srgbClr val="234465"/>
                </a:solidFill>
                <a:latin typeface="Calibri"/>
              </a:rPr>
              <a:t>URL-encoded string: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358" name="TextShape 2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/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fffff"/>
                </a:solidFill>
                <a:latin typeface="Calibri"/>
              </a:rPr>
              <a:t>URL Encoding</a:t>
            </a:r>
            <a:endParaRPr b="0" lang="en-US" sz="32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359" name="CustomShape 3"/>
          <p:cNvSpPr/>
          <p:nvPr/>
        </p:nvSpPr>
        <p:spPr>
          <a:xfrm>
            <a:off x="877320" y="3352680"/>
            <a:ext cx="8007480" cy="3787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5000"/>
              </a:lnSpc>
            </a:pPr>
            <a:r>
              <a:rPr b="1" lang="en-US" sz="2000" spc="-1" strike="noStrike">
                <a:solidFill>
                  <a:srgbClr val="234465"/>
                </a:solidFill>
                <a:latin typeface="Consolas"/>
              </a:rPr>
              <a:t>%[character hex code]</a:t>
            </a:r>
            <a:endParaRPr b="0" lang="en-US" sz="2000" spc="-1" strike="noStrike">
              <a:latin typeface="Arial"/>
            </a:endParaRPr>
          </a:p>
        </p:txBody>
      </p:sp>
      <p:graphicFrame>
        <p:nvGraphicFramePr>
          <p:cNvPr id="360" name="Table 4"/>
          <p:cNvGraphicFramePr/>
          <p:nvPr/>
        </p:nvGraphicFramePr>
        <p:xfrm>
          <a:off x="9357120" y="2786760"/>
          <a:ext cx="2241000" cy="3705480"/>
        </p:xfrm>
        <a:graphic>
          <a:graphicData uri="http://schemas.openxmlformats.org/drawingml/2006/table">
            <a:tbl>
              <a:tblPr/>
              <a:tblGrid>
                <a:gridCol w="835200"/>
                <a:gridCol w="1406160"/>
              </a:tblGrid>
              <a:tr h="1031760"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2000" spc="-1" strike="noStrike">
                          <a:solidFill>
                            <a:srgbClr val="ffa000"/>
                          </a:solidFill>
                          <a:latin typeface="Calibri"/>
                        </a:rPr>
                        <a:t>Char</a:t>
                      </a:r>
                      <a:endParaRPr b="0" lang="en-US" sz="2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a000"/>
                      </a:solidFill>
                    </a:lnL>
                    <a:lnR w="12240">
                      <a:solidFill>
                        <a:srgbClr val="ffa000"/>
                      </a:solidFill>
                    </a:lnR>
                    <a:lnT w="12240">
                      <a:solidFill>
                        <a:srgbClr val="ffa000"/>
                      </a:solidFill>
                    </a:lnT>
                    <a:lnB w="38160">
                      <a:solidFill>
                        <a:srgbClr val="ffa000"/>
                      </a:solidFill>
                    </a:lnB>
                    <a:solidFill>
                      <a:srgbClr val="234465"/>
                    </a:solidFill>
                  </a:tcPr>
                </a:tc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2000" spc="-1" strike="noStrike">
                          <a:solidFill>
                            <a:srgbClr val="ffa000"/>
                          </a:solidFill>
                          <a:latin typeface="Calibri"/>
                        </a:rPr>
                        <a:t>URL</a:t>
                      </a:r>
                      <a:endParaRPr b="0" lang="en-US" sz="20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2000" spc="-1" strike="noStrike">
                          <a:solidFill>
                            <a:srgbClr val="ffa000"/>
                          </a:solidFill>
                          <a:latin typeface="Calibri"/>
                        </a:rPr>
                        <a:t> </a:t>
                      </a:r>
                      <a:r>
                        <a:rPr b="1" lang="en-US" sz="2000" spc="-1" strike="noStrike">
                          <a:solidFill>
                            <a:srgbClr val="ffa000"/>
                          </a:solidFill>
                          <a:latin typeface="Calibri"/>
                        </a:rPr>
                        <a:t>Encoding</a:t>
                      </a:r>
                      <a:endParaRPr b="0" lang="en-US" sz="2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a000"/>
                      </a:solidFill>
                    </a:lnL>
                    <a:lnR w="12240">
                      <a:solidFill>
                        <a:srgbClr val="ffa000"/>
                      </a:solidFill>
                    </a:lnR>
                    <a:lnT w="12240">
                      <a:solidFill>
                        <a:srgbClr val="ffa000"/>
                      </a:solidFill>
                    </a:lnT>
                    <a:lnB w="38160">
                      <a:solidFill>
                        <a:srgbClr val="ffa000"/>
                      </a:solidFill>
                    </a:lnB>
                    <a:solidFill>
                      <a:srgbClr val="234465"/>
                    </a:solidFill>
                  </a:tcPr>
                </a:tc>
              </a:tr>
              <a:tr h="6087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600" spc="-1" strike="noStrike">
                          <a:solidFill>
                            <a:srgbClr val="234465"/>
                          </a:solidFill>
                          <a:latin typeface="Calibri"/>
                        </a:rPr>
                        <a:t>space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a000"/>
                      </a:solidFill>
                    </a:lnL>
                    <a:lnR w="12240">
                      <a:solidFill>
                        <a:srgbClr val="ffa000"/>
                      </a:solidFill>
                    </a:lnR>
                    <a:lnT w="12240">
                      <a:solidFill>
                        <a:srgbClr val="ffa000"/>
                      </a:solidFill>
                    </a:lnT>
                    <a:lnB w="12240">
                      <a:solidFill>
                        <a:srgbClr val="ffa000"/>
                      </a:solidFill>
                    </a:lnB>
                    <a:solidFill>
                      <a:srgbClr val="fbebd4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600" spc="-1" strike="noStrike">
                          <a:solidFill>
                            <a:srgbClr val="234465"/>
                          </a:solidFill>
                          <a:latin typeface="Calibri"/>
                        </a:rPr>
                        <a:t>%20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a000"/>
                      </a:solidFill>
                    </a:lnL>
                    <a:lnR w="12240">
                      <a:solidFill>
                        <a:srgbClr val="ffa000"/>
                      </a:solidFill>
                    </a:lnR>
                    <a:lnT w="12240">
                      <a:solidFill>
                        <a:srgbClr val="ffa000"/>
                      </a:solidFill>
                    </a:lnT>
                    <a:lnB w="12240">
                      <a:solidFill>
                        <a:srgbClr val="ffa000"/>
                      </a:solidFill>
                    </a:lnB>
                    <a:solidFill>
                      <a:srgbClr val="fbebd4"/>
                    </a:solidFill>
                  </a:tcPr>
                </a:tc>
              </a:tr>
              <a:tr h="34452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600" spc="-1" strike="noStrike">
                          <a:solidFill>
                            <a:srgbClr val="234465"/>
                          </a:solidFill>
                          <a:latin typeface="Calibri"/>
                        </a:rPr>
                        <a:t>щ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a000"/>
                      </a:solidFill>
                    </a:lnL>
                    <a:lnR w="12240">
                      <a:solidFill>
                        <a:srgbClr val="ffa000"/>
                      </a:solidFill>
                    </a:lnR>
                    <a:lnT w="12240">
                      <a:solidFill>
                        <a:srgbClr val="ffa000"/>
                      </a:solidFill>
                    </a:lnT>
                    <a:lnB w="12240">
                      <a:solidFill>
                        <a:srgbClr val="ffa000"/>
                      </a:solidFill>
                    </a:lnB>
                    <a:solidFill>
                      <a:srgbClr val="fdf5ea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600" spc="-1" strike="noStrike">
                          <a:solidFill>
                            <a:srgbClr val="234465"/>
                          </a:solidFill>
                          <a:latin typeface="Calibri"/>
                        </a:rPr>
                        <a:t>%D1%89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a000"/>
                      </a:solidFill>
                    </a:lnL>
                    <a:lnR w="12240">
                      <a:solidFill>
                        <a:srgbClr val="ffa000"/>
                      </a:solidFill>
                    </a:lnR>
                    <a:lnT w="12240">
                      <a:solidFill>
                        <a:srgbClr val="ffa000"/>
                      </a:solidFill>
                    </a:lnT>
                    <a:lnB w="12240">
                      <a:solidFill>
                        <a:srgbClr val="ffa000"/>
                      </a:solidFill>
                    </a:lnB>
                    <a:solidFill>
                      <a:srgbClr val="fdf5ea"/>
                    </a:solidFill>
                  </a:tcPr>
                </a:tc>
              </a:tr>
              <a:tr h="34452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600" spc="-1" strike="noStrike">
                          <a:solidFill>
                            <a:srgbClr val="234465"/>
                          </a:solidFill>
                          <a:latin typeface="Calibri"/>
                        </a:rPr>
                        <a:t>"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a000"/>
                      </a:solidFill>
                    </a:lnL>
                    <a:lnR w="12240">
                      <a:solidFill>
                        <a:srgbClr val="ffa000"/>
                      </a:solidFill>
                    </a:lnR>
                    <a:lnT w="12240">
                      <a:solidFill>
                        <a:srgbClr val="ffa000"/>
                      </a:solidFill>
                    </a:lnT>
                    <a:lnB w="12240">
                      <a:solidFill>
                        <a:srgbClr val="ffa000"/>
                      </a:solidFill>
                    </a:lnB>
                    <a:solidFill>
                      <a:srgbClr val="fbebd4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600" spc="-1" strike="noStrike">
                          <a:solidFill>
                            <a:srgbClr val="234465"/>
                          </a:solidFill>
                          <a:latin typeface="Calibri"/>
                        </a:rPr>
                        <a:t>%22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a000"/>
                      </a:solidFill>
                    </a:lnL>
                    <a:lnR w="12240">
                      <a:solidFill>
                        <a:srgbClr val="ffa000"/>
                      </a:solidFill>
                    </a:lnR>
                    <a:lnT w="12240">
                      <a:solidFill>
                        <a:srgbClr val="ffa000"/>
                      </a:solidFill>
                    </a:lnT>
                    <a:lnB w="12240">
                      <a:solidFill>
                        <a:srgbClr val="ffa000"/>
                      </a:solidFill>
                    </a:lnB>
                    <a:solidFill>
                      <a:srgbClr val="fbebd4"/>
                    </a:solidFill>
                  </a:tcPr>
                </a:tc>
              </a:tr>
              <a:tr h="34452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600" spc="-1" strike="noStrike">
                          <a:solidFill>
                            <a:srgbClr val="234465"/>
                          </a:solidFill>
                          <a:latin typeface="Calibri"/>
                        </a:rPr>
                        <a:t>#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a000"/>
                      </a:solidFill>
                    </a:lnL>
                    <a:lnR w="12240">
                      <a:solidFill>
                        <a:srgbClr val="ffa000"/>
                      </a:solidFill>
                    </a:lnR>
                    <a:lnT w="12240">
                      <a:solidFill>
                        <a:srgbClr val="ffa000"/>
                      </a:solidFill>
                    </a:lnT>
                    <a:lnB w="12240">
                      <a:solidFill>
                        <a:srgbClr val="ffa000"/>
                      </a:solidFill>
                    </a:lnB>
                    <a:solidFill>
                      <a:srgbClr val="fdf5ea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600" spc="-1" strike="noStrike">
                          <a:solidFill>
                            <a:srgbClr val="234465"/>
                          </a:solidFill>
                          <a:latin typeface="Calibri"/>
                        </a:rPr>
                        <a:t>%23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a000"/>
                      </a:solidFill>
                    </a:lnL>
                    <a:lnR w="12240">
                      <a:solidFill>
                        <a:srgbClr val="ffa000"/>
                      </a:solidFill>
                    </a:lnR>
                    <a:lnT w="12240">
                      <a:solidFill>
                        <a:srgbClr val="ffa000"/>
                      </a:solidFill>
                    </a:lnT>
                    <a:lnB w="12240">
                      <a:solidFill>
                        <a:srgbClr val="ffa000"/>
                      </a:solidFill>
                    </a:lnB>
                    <a:solidFill>
                      <a:srgbClr val="fdf5ea"/>
                    </a:solidFill>
                  </a:tcPr>
                </a:tc>
              </a:tr>
              <a:tr h="34452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600" spc="-1" strike="noStrike">
                          <a:solidFill>
                            <a:srgbClr val="234465"/>
                          </a:solidFill>
                          <a:latin typeface="Calibri"/>
                        </a:rPr>
                        <a:t>$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a000"/>
                      </a:solidFill>
                    </a:lnL>
                    <a:lnR w="12240">
                      <a:solidFill>
                        <a:srgbClr val="ffa000"/>
                      </a:solidFill>
                    </a:lnR>
                    <a:lnT w="12240">
                      <a:solidFill>
                        <a:srgbClr val="ffa000"/>
                      </a:solidFill>
                    </a:lnT>
                    <a:lnB w="12240">
                      <a:solidFill>
                        <a:srgbClr val="ffa000"/>
                      </a:solidFill>
                    </a:lnB>
                    <a:solidFill>
                      <a:srgbClr val="fbebd4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600" spc="-1" strike="noStrike">
                          <a:solidFill>
                            <a:srgbClr val="234465"/>
                          </a:solidFill>
                          <a:latin typeface="Calibri"/>
                        </a:rPr>
                        <a:t>%24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a000"/>
                      </a:solidFill>
                    </a:lnL>
                    <a:lnR w="12240">
                      <a:solidFill>
                        <a:srgbClr val="ffa000"/>
                      </a:solidFill>
                    </a:lnR>
                    <a:lnT w="12240">
                      <a:solidFill>
                        <a:srgbClr val="ffa000"/>
                      </a:solidFill>
                    </a:lnT>
                    <a:lnB w="12240">
                      <a:solidFill>
                        <a:srgbClr val="ffa000"/>
                      </a:solidFill>
                    </a:lnB>
                    <a:solidFill>
                      <a:srgbClr val="fbebd4"/>
                    </a:solidFill>
                  </a:tcPr>
                </a:tc>
              </a:tr>
              <a:tr h="34452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600" spc="-1" strike="noStrike">
                          <a:solidFill>
                            <a:srgbClr val="234465"/>
                          </a:solidFill>
                          <a:latin typeface="Calibri"/>
                        </a:rPr>
                        <a:t>%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a000"/>
                      </a:solidFill>
                    </a:lnL>
                    <a:lnR w="12240">
                      <a:solidFill>
                        <a:srgbClr val="ffa000"/>
                      </a:solidFill>
                    </a:lnR>
                    <a:lnT w="12240">
                      <a:solidFill>
                        <a:srgbClr val="ffa000"/>
                      </a:solidFill>
                    </a:lnT>
                    <a:lnB w="12240">
                      <a:solidFill>
                        <a:srgbClr val="ffa000"/>
                      </a:solidFill>
                    </a:lnB>
                    <a:solidFill>
                      <a:srgbClr val="fdf5ea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600" spc="-1" strike="noStrike">
                          <a:solidFill>
                            <a:srgbClr val="234465"/>
                          </a:solidFill>
                          <a:latin typeface="Calibri"/>
                        </a:rPr>
                        <a:t>%25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a000"/>
                      </a:solidFill>
                    </a:lnL>
                    <a:lnR w="12240">
                      <a:solidFill>
                        <a:srgbClr val="ffa000"/>
                      </a:solidFill>
                    </a:lnR>
                    <a:lnT w="12240">
                      <a:solidFill>
                        <a:srgbClr val="ffa000"/>
                      </a:solidFill>
                    </a:lnT>
                    <a:lnB w="12240">
                      <a:solidFill>
                        <a:srgbClr val="ffa000"/>
                      </a:solidFill>
                    </a:lnB>
                    <a:solidFill>
                      <a:srgbClr val="fdf5ea"/>
                    </a:solidFill>
                  </a:tcPr>
                </a:tc>
              </a:tr>
              <a:tr h="3423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600" spc="-1" strike="noStrike">
                          <a:solidFill>
                            <a:srgbClr val="234465"/>
                          </a:solidFill>
                          <a:latin typeface="Calibri"/>
                        </a:rPr>
                        <a:t>&amp;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a000"/>
                      </a:solidFill>
                    </a:lnL>
                    <a:lnR w="12240">
                      <a:solidFill>
                        <a:srgbClr val="ffa000"/>
                      </a:solidFill>
                    </a:lnR>
                    <a:lnT w="12240">
                      <a:solidFill>
                        <a:srgbClr val="ffa000"/>
                      </a:solidFill>
                    </a:lnT>
                    <a:lnB w="12240">
                      <a:solidFill>
                        <a:srgbClr val="ffa000"/>
                      </a:solidFill>
                    </a:lnB>
                    <a:solidFill>
                      <a:srgbClr val="fbebd4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600" spc="-1" strike="noStrike">
                          <a:solidFill>
                            <a:srgbClr val="234465"/>
                          </a:solidFill>
                          <a:latin typeface="Calibri"/>
                        </a:rPr>
                        <a:t>%26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a000"/>
                      </a:solidFill>
                    </a:lnL>
                    <a:lnR w="12240">
                      <a:solidFill>
                        <a:srgbClr val="ffa000"/>
                      </a:solidFill>
                    </a:lnR>
                    <a:lnT w="12240">
                      <a:solidFill>
                        <a:srgbClr val="ffa000"/>
                      </a:solidFill>
                    </a:lnT>
                    <a:lnB w="12240">
                      <a:solidFill>
                        <a:srgbClr val="ffa000"/>
                      </a:solidFill>
                    </a:lnB>
                    <a:solidFill>
                      <a:srgbClr val="fbebd4"/>
                    </a:solidFill>
                  </a:tcPr>
                </a:tc>
              </a:tr>
            </a:tbl>
          </a:graphicData>
        </a:graphic>
      </p:graphicFrame>
      <p:sp>
        <p:nvSpPr>
          <p:cNvPr id="361" name="CustomShape 5"/>
          <p:cNvSpPr/>
          <p:nvPr/>
        </p:nvSpPr>
        <p:spPr>
          <a:xfrm>
            <a:off x="496440" y="5929200"/>
            <a:ext cx="8381520" cy="3787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5000"/>
              </a:lnSpc>
            </a:pPr>
            <a:r>
              <a:rPr b="1" lang="en-US" sz="2000" spc="-1" strike="noStrike">
                <a:solidFill>
                  <a:srgbClr val="234465"/>
                </a:solidFill>
                <a:latin typeface="Consolas"/>
              </a:rPr>
              <a:t>%D0%9D%D0%B0%D0%BA%D0%BE%D0%B2-%E7%88%B1-SoftUni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62" name="CustomShape 6"/>
          <p:cNvSpPr/>
          <p:nvPr/>
        </p:nvSpPr>
        <p:spPr>
          <a:xfrm>
            <a:off x="877320" y="5326560"/>
            <a:ext cx="6435720" cy="3787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5000"/>
              </a:lnSpc>
            </a:pPr>
            <a:r>
              <a:rPr b="1" lang="en-US" sz="2000" spc="-1" strike="noStrike">
                <a:solidFill>
                  <a:srgbClr val="234465"/>
                </a:solidFill>
                <a:latin typeface="Consolas"/>
              </a:rPr>
              <a:t>Наков-</a:t>
            </a:r>
            <a:r>
              <a:rPr b="1" lang="en-US" sz="2000" spc="-1" strike="noStrike">
                <a:solidFill>
                  <a:srgbClr val="234465"/>
                </a:solidFill>
                <a:latin typeface="Consolas"/>
              </a:rPr>
              <a:t>爱</a:t>
            </a:r>
            <a:r>
              <a:rPr b="1" lang="en-US" sz="2000" spc="-1" strike="noStrike">
                <a:solidFill>
                  <a:srgbClr val="234465"/>
                </a:solidFill>
                <a:latin typeface="Consolas"/>
              </a:rPr>
              <a:t>-SoftUni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63" name="TextShape 7"/>
          <p:cNvSpPr txBox="1"/>
          <p:nvPr/>
        </p:nvSpPr>
        <p:spPr>
          <a:xfrm>
            <a:off x="11563560" y="6397200"/>
            <a:ext cx="428400" cy="30852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/>
          <a:p>
            <a:pPr algn="r">
              <a:lnSpc>
                <a:spcPct val="100000"/>
              </a:lnSpc>
            </a:pPr>
            <a:fld id="{AEC6073E-A318-481A-A77B-FE225037653C}" type="slidenum">
              <a:rPr b="0" lang="en-US" sz="800" spc="-1" strike="noStrike">
                <a:solidFill>
                  <a:srgbClr val="234465"/>
                </a:solidFill>
                <a:latin typeface="Calibri"/>
              </a:rPr>
              <a:t>9</a:t>
            </a:fld>
            <a:endParaRPr b="0" lang="en-US" sz="800" spc="-1" strike="noStrike">
              <a:latin typeface="Times New Roman"/>
            </a:endParaRPr>
          </a:p>
        </p:txBody>
      </p:sp>
    </p:spTree>
  </p:cSld>
  <mc:AlternateContent>
    <mc:Choice Requires="p14">
      <p:transition spd="slow" advTm="5000" p14:dur="2000"/>
    </mc:Choice>
    <mc:Fallback>
      <p:transition spd="slow" advTm="5000"/>
    </mc:Fallback>
  </mc:AlternateContent>
  <p:timing>
    <p:tnLst>
      <p:par>
        <p:cTn id="154" dur="indefinite" restart="never" nodeType="tmRoot">
          <p:childTnLst>
            <p:seq>
              <p:cTn id="155" dur="indefinite" nodeType="mainSeq">
                <p:childTnLst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60" dur="500"/>
                                        <p:tgtEl>
                                          <p:spTgt spid="3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63" dur="500"/>
                                        <p:tgtEl>
                                          <p:spTgt spid="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66" dur="500"/>
                                        <p:tgtEl>
                                          <p:spTgt spid="35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71" dur="500"/>
                                        <p:tgtEl>
                                          <p:spTgt spid="35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74" dur="500"/>
                                        <p:tgtEl>
                                          <p:spTgt spid="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79" dur="500"/>
                                        <p:tgtEl>
                                          <p:spTgt spid="35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82" dur="500"/>
                                        <p:tgtEl>
                                          <p:spTgt spid="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87" dur="500"/>
                                        <p:tgtEl>
                                          <p:spTgt spid="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CustomShape 1"/>
          <p:cNvSpPr/>
          <p:nvPr/>
        </p:nvSpPr>
        <p:spPr>
          <a:xfrm>
            <a:off x="190440" y="1151280"/>
            <a:ext cx="11804400" cy="5569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456840" indent="-45648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234465"/>
              </a:buClr>
              <a:buFont typeface="Wingdings" charset="2"/>
              <a:buChar char=""/>
            </a:pPr>
            <a:r>
              <a:rPr b="0" lang="en-US" sz="2800" spc="-1" strike="noStrike">
                <a:solidFill>
                  <a:srgbClr val="234465"/>
                </a:solidFill>
                <a:latin typeface="Calibri"/>
              </a:rPr>
              <a:t>Some valid URLs: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</a:pPr>
            <a:endParaRPr b="0" lang="en-US" sz="2800" spc="-1" strike="noStrike">
              <a:latin typeface="Arial"/>
            </a:endParaRPr>
          </a:p>
          <a:p>
            <a:pPr marL="456840" indent="-456480">
              <a:lnSpc>
                <a:spcPct val="100000"/>
              </a:lnSpc>
              <a:spcBef>
                <a:spcPts val="1800"/>
              </a:spcBef>
              <a:spcAft>
                <a:spcPts val="601"/>
              </a:spcAft>
              <a:buClr>
                <a:srgbClr val="234465"/>
              </a:buClr>
              <a:buFont typeface="Wingdings" charset="2"/>
              <a:buChar char=""/>
            </a:pPr>
            <a:r>
              <a:rPr b="0" lang="en-US" sz="2800" spc="-1" strike="noStrike">
                <a:solidFill>
                  <a:srgbClr val="234465"/>
                </a:solidFill>
                <a:latin typeface="Calibri"/>
              </a:rPr>
              <a:t>Some invalid URLs: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365" name="TextShape 2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/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fffff"/>
                </a:solidFill>
                <a:latin typeface="Calibri"/>
              </a:rPr>
              <a:t>Valid and Invalid URLs – Examples</a:t>
            </a:r>
            <a:endParaRPr b="0" lang="en-US" sz="32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366" name="CustomShape 3"/>
          <p:cNvSpPr/>
          <p:nvPr/>
        </p:nvSpPr>
        <p:spPr>
          <a:xfrm>
            <a:off x="713880" y="1979280"/>
            <a:ext cx="10790280" cy="6685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5000"/>
              </a:lnSpc>
            </a:pPr>
            <a:r>
              <a:rPr b="1" lang="en-US" sz="2000" spc="-1" strike="noStrike">
                <a:solidFill>
                  <a:srgbClr val="234465"/>
                </a:solidFill>
                <a:latin typeface="Consolas"/>
              </a:rPr>
              <a:t>http://www.google.bg/search?sourceid=navclient&amp;ie=UTF-8&amp;rlz=1T4GGLL_enBG369BG369&amp;q=http+get+vs+post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67" name="CustomShape 4"/>
          <p:cNvSpPr/>
          <p:nvPr/>
        </p:nvSpPr>
        <p:spPr>
          <a:xfrm>
            <a:off x="713880" y="3045960"/>
            <a:ext cx="10790280" cy="9576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5000"/>
              </a:lnSpc>
            </a:pPr>
            <a:r>
              <a:rPr b="1" lang="en-US" sz="2000" spc="-1" strike="noStrike">
                <a:solidFill>
                  <a:srgbClr val="234465"/>
                </a:solidFill>
                <a:latin typeface="Consolas"/>
              </a:rPr>
              <a:t>http://bg.wikipedia.org/wiki/%D0%A1%D0%BE%D1%84%D1%82%D1%83%D0%B5%D1%80%D0%BD%D0%B0_%D0%B0%D0%BA%D0%B0%D0%B4%D0%B5%D0%BC%D0%B8%D1%8F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68" name="CustomShape 5"/>
          <p:cNvSpPr/>
          <p:nvPr/>
        </p:nvSpPr>
        <p:spPr>
          <a:xfrm>
            <a:off x="713880" y="4833720"/>
            <a:ext cx="10790280" cy="37944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5000"/>
              </a:lnSpc>
            </a:pPr>
            <a:r>
              <a:rPr b="1" lang="en-US" sz="1500" spc="-1" strike="noStrike">
                <a:solidFill>
                  <a:srgbClr val="234465"/>
                </a:solidFill>
                <a:latin typeface="Consolas"/>
              </a:rPr>
              <a:t>http://</a:t>
            </a:r>
            <a:r>
              <a:rPr b="1" lang="en-US" sz="2000" spc="-1" strike="noStrike">
                <a:solidFill>
                  <a:srgbClr val="234465"/>
                </a:solidFill>
                <a:latin typeface="Consolas"/>
              </a:rPr>
              <a:t>www.google.bg/search</a:t>
            </a:r>
            <a:r>
              <a:rPr b="1" lang="en-US" sz="1500" spc="-1" strike="noStrike">
                <a:solidFill>
                  <a:srgbClr val="234465"/>
                </a:solidFill>
                <a:latin typeface="Consolas"/>
              </a:rPr>
              <a:t>?&amp;q=C# .NET 4.0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369" name="CustomShape 6"/>
          <p:cNvSpPr/>
          <p:nvPr/>
        </p:nvSpPr>
        <p:spPr>
          <a:xfrm>
            <a:off x="713880" y="5715000"/>
            <a:ext cx="10790280" cy="37944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5000"/>
              </a:lnSpc>
            </a:pPr>
            <a:r>
              <a:rPr b="1" lang="en-US" sz="2000" spc="-1" strike="noStrike">
                <a:solidFill>
                  <a:srgbClr val="234465"/>
                </a:solidFill>
                <a:latin typeface="Consolas"/>
              </a:rPr>
              <a:t>http://www.google.bg/search?&amp;q=бира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70" name="CustomShape 7"/>
          <p:cNvSpPr/>
          <p:nvPr/>
        </p:nvSpPr>
        <p:spPr>
          <a:xfrm>
            <a:off x="6703920" y="3886920"/>
            <a:ext cx="3200040" cy="870120"/>
          </a:xfrm>
          <a:prstGeom prst="wedgeRoundRectCallout">
            <a:avLst>
              <a:gd name="adj1" fmla="val -83405"/>
              <a:gd name="adj2" fmla="val 59530"/>
              <a:gd name="adj3" fmla="val 16667"/>
            </a:avLst>
          </a:prstGeom>
          <a:solidFill>
            <a:schemeClr val="tx1">
              <a:alpha val="95000"/>
            </a:schemeClr>
          </a:solidFill>
          <a:ln w="19080">
            <a:solidFill>
              <a:schemeClr val="tx1">
                <a:alpha val="8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anchor="ctr"/>
          <a:p>
            <a:pPr algn="ctr">
              <a:lnSpc>
                <a:spcPts val="2999"/>
              </a:lnSpc>
            </a:pPr>
            <a:r>
              <a:rPr b="1" lang="en-US" sz="2000" spc="-1" strike="noStrike">
                <a:solidFill>
                  <a:srgbClr val="ffffff"/>
                </a:solidFill>
                <a:latin typeface="Calibri"/>
              </a:rPr>
              <a:t>Should be:</a:t>
            </a:r>
            <a:br/>
            <a:r>
              <a:rPr b="1" lang="en-US" sz="2000" spc="-1" strike="noStrike">
                <a:solidFill>
                  <a:srgbClr val="ffa000"/>
                </a:solidFill>
                <a:latin typeface="Consolas"/>
              </a:rPr>
              <a:t>?q=C%23+.NET+4.0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71" name="CustomShape 8"/>
          <p:cNvSpPr/>
          <p:nvPr/>
        </p:nvSpPr>
        <p:spPr>
          <a:xfrm>
            <a:off x="7416000" y="5473080"/>
            <a:ext cx="3478680" cy="1065240"/>
          </a:xfrm>
          <a:prstGeom prst="wedgeRoundRectCallout">
            <a:avLst>
              <a:gd name="adj1" fmla="val -64951"/>
              <a:gd name="adj2" fmla="val -5472"/>
              <a:gd name="adj3" fmla="val 16667"/>
            </a:avLst>
          </a:prstGeom>
          <a:solidFill>
            <a:schemeClr val="tx1">
              <a:alpha val="95000"/>
            </a:schemeClr>
          </a:solidFill>
          <a:ln w="19080">
            <a:solidFill>
              <a:schemeClr val="tx1">
                <a:alpha val="8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anchor="ctr"/>
          <a:p>
            <a:pPr algn="ctr">
              <a:lnSpc>
                <a:spcPts val="2999"/>
              </a:lnSpc>
            </a:pPr>
            <a:r>
              <a:rPr b="1" lang="en-US" sz="2000" spc="-1" strike="noStrike">
                <a:solidFill>
                  <a:srgbClr val="ffffff"/>
                </a:solidFill>
                <a:latin typeface="Calibri"/>
              </a:rPr>
              <a:t>Should be: </a:t>
            </a:r>
            <a:r>
              <a:rPr b="1" lang="en-US" sz="2000" spc="-1" strike="noStrike">
                <a:solidFill>
                  <a:srgbClr val="ffa000"/>
                </a:solidFill>
                <a:latin typeface="Consolas"/>
              </a:rPr>
              <a:t>?q=%D0%B1 %D0%B8%D1%80%D0%B0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72" name="TextShape 9"/>
          <p:cNvSpPr txBox="1"/>
          <p:nvPr/>
        </p:nvSpPr>
        <p:spPr>
          <a:xfrm>
            <a:off x="11563560" y="6397200"/>
            <a:ext cx="428400" cy="30852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/>
          <a:p>
            <a:pPr algn="r">
              <a:lnSpc>
                <a:spcPct val="100000"/>
              </a:lnSpc>
            </a:pPr>
            <a:fld id="{A7A4FA65-9750-4D4C-8A28-AAD7B2B5A1BE}" type="slidenum">
              <a:rPr b="0" lang="en-US" sz="800" spc="-1" strike="noStrike">
                <a:solidFill>
                  <a:srgbClr val="234465"/>
                </a:solidFill>
                <a:latin typeface="Calibri"/>
              </a:rPr>
              <a:t>9</a:t>
            </a:fld>
            <a:endParaRPr b="0" lang="en-US" sz="800" spc="-1" strike="noStrike">
              <a:latin typeface="Times New Roman"/>
            </a:endParaRPr>
          </a:p>
        </p:txBody>
      </p:sp>
    </p:spTree>
  </p:cSld>
  <mc:AlternateContent>
    <mc:Choice Requires="p14">
      <p:transition spd="slow" advTm="5000" p14:dur="2000"/>
    </mc:Choice>
    <mc:Fallback>
      <p:transition spd="slow" advTm="5000"/>
    </mc:Fallback>
  </mc:AlternateContent>
  <p:timing>
    <p:tnLst>
      <p:par>
        <p:cTn id="188" dur="indefinite" restart="never" nodeType="tmRoot">
          <p:childTnLst>
            <p:seq>
              <p:cTn id="189" dur="indefinite" nodeType="mainSeq">
                <p:childTnLst>
                  <p:par>
                    <p:cTn id="190" fill="hold">
                      <p:stCondLst>
                        <p:cond delay="indefinite"/>
                      </p:stCondLst>
                      <p:childTnLst>
                        <p:par>
                          <p:cTn id="191" fill="hold">
                            <p:stCondLst>
                              <p:cond delay="0"/>
                            </p:stCondLst>
                            <p:childTnLst>
                              <p:par>
                                <p:cTn id="192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94" dur="500"/>
                                        <p:tgtEl>
                                          <p:spTgt spid="3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5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97" dur="500"/>
                                        <p:tgtEl>
                                          <p:spTgt spid="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8" fill="hold">
                      <p:stCondLst>
                        <p:cond delay="indefinite"/>
                      </p:stCondLst>
                      <p:childTnLst>
                        <p:par>
                          <p:cTn id="199" fill="hold">
                            <p:stCondLst>
                              <p:cond delay="0"/>
                            </p:stCondLst>
                            <p:childTnLst>
                              <p:par>
                                <p:cTn id="200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2" fill="hold">
                      <p:stCondLst>
                        <p:cond delay="indefinite"/>
                      </p:stCondLst>
                      <p:childTnLst>
                        <p:par>
                          <p:cTn id="203" fill="hold">
                            <p:stCondLst>
                              <p:cond delay="0"/>
                            </p:stCondLst>
                            <p:childTnLst>
                              <p:par>
                                <p:cTn id="204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06" dur="500"/>
                                        <p:tgtEl>
                                          <p:spTgt spid="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TextShape 1"/>
          <p:cNvSpPr txBox="1"/>
          <p:nvPr/>
        </p:nvSpPr>
        <p:spPr>
          <a:xfrm>
            <a:off x="614880" y="4704840"/>
            <a:ext cx="10958400" cy="76788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/>
          <a:p>
            <a:pPr algn="ctr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</a:pPr>
            <a:r>
              <a:rPr b="1" lang="en-US" sz="5400" spc="-1" strike="noStrike">
                <a:solidFill>
                  <a:srgbClr val="234465"/>
                </a:solidFill>
                <a:latin typeface="Calibri"/>
              </a:rPr>
              <a:t>HTTP Request</a:t>
            </a:r>
            <a:r>
              <a:rPr b="0" lang="en-US" sz="5400" spc="-1" strike="noStrike">
                <a:solidFill>
                  <a:srgbClr val="234465"/>
                </a:solidFill>
                <a:latin typeface="Calibri"/>
              </a:rPr>
              <a:t>​</a:t>
            </a:r>
            <a:endParaRPr b="0" lang="en-US" sz="54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374" name="TextShape 2"/>
          <p:cNvSpPr txBox="1"/>
          <p:nvPr/>
        </p:nvSpPr>
        <p:spPr>
          <a:xfrm>
            <a:off x="614880" y="5490360"/>
            <a:ext cx="10958400" cy="49932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/>
          <a:p>
            <a:pPr algn="ctr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</a:pPr>
            <a:r>
              <a:rPr b="1" lang="en-US" sz="4000" spc="-1" strike="noStrike">
                <a:solidFill>
                  <a:srgbClr val="234465"/>
                </a:solidFill>
                <a:latin typeface="Calibri"/>
              </a:rPr>
              <a:t>What is a HTTP Request?</a:t>
            </a:r>
            <a:endParaRPr b="0" lang="en-US" sz="4000" spc="-1" strike="noStrike">
              <a:solidFill>
                <a:srgbClr val="234465"/>
              </a:solidFill>
              <a:latin typeface="Calibri"/>
            </a:endParaRPr>
          </a:p>
        </p:txBody>
      </p:sp>
      <p:pic>
        <p:nvPicPr>
          <p:cNvPr id="375" name="Picture 2" descr=""/>
          <p:cNvPicPr/>
          <p:nvPr/>
        </p:nvPicPr>
        <p:blipFill>
          <a:blip r:embed="rId1"/>
          <a:stretch/>
        </p:blipFill>
        <p:spPr>
          <a:xfrm>
            <a:off x="4951440" y="1447920"/>
            <a:ext cx="2361960" cy="23619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advTm="5000" p14:dur="2000"/>
    </mc:Choice>
    <mc:Fallback>
      <p:transition spd="slow" advTm="5000"/>
    </mc:Fallback>
  </mc:AlternateContent>
  <p:timing>
    <p:tnLst>
      <p:par>
        <p:cTn id="211" dur="indefinite" restart="never" nodeType="tmRoot">
          <p:childTnLst>
            <p:seq>
              <p:cTn id="2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TextShape 1"/>
          <p:cNvSpPr txBox="1"/>
          <p:nvPr/>
        </p:nvSpPr>
        <p:spPr>
          <a:xfrm>
            <a:off x="190440" y="1196280"/>
            <a:ext cx="11807640" cy="518544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>
            <a:normAutofit fontScale="88000"/>
          </a:bodyPr>
          <a:p>
            <a:pPr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</a:pPr>
            <a:r>
              <a:rPr b="0" lang="en-US" sz="3400" spc="-1" strike="noStrike">
                <a:solidFill>
                  <a:srgbClr val="234465"/>
                </a:solidFill>
                <a:latin typeface="Calibri"/>
              </a:rPr>
              <a:t>Request message sent by a client consists of:</a:t>
            </a:r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  <a:p>
            <a:pPr lvl="1" marL="1066320" indent="-45684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234465"/>
              </a:buClr>
              <a:buFont typeface="Wingdings" charset="2"/>
              <a:buChar char=""/>
            </a:pPr>
            <a:r>
              <a:rPr b="0" lang="en-US" sz="3200" spc="-1" strike="noStrike">
                <a:solidFill>
                  <a:srgbClr val="234465"/>
                </a:solidFill>
                <a:latin typeface="Calibri"/>
              </a:rPr>
              <a:t>HTTP </a:t>
            </a:r>
            <a:r>
              <a:rPr b="1" lang="en-US" sz="3200" spc="-1" strike="noStrike">
                <a:solidFill>
                  <a:srgbClr val="ffa000"/>
                </a:solidFill>
                <a:latin typeface="Calibri"/>
              </a:rPr>
              <a:t>request line</a:t>
            </a:r>
            <a:endParaRPr b="0" lang="en-US" sz="3200" spc="-1" strike="noStrike">
              <a:solidFill>
                <a:srgbClr val="234465"/>
              </a:solidFill>
              <a:latin typeface="Calibri"/>
            </a:endParaRPr>
          </a:p>
          <a:p>
            <a:pPr lvl="2" marL="1523160" indent="-30420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234465"/>
              </a:buClr>
              <a:buFont typeface="Wingdings" charset="2"/>
              <a:buChar char=""/>
            </a:pPr>
            <a:r>
              <a:rPr b="0" lang="en-US" sz="3000" spc="-1" strike="noStrike">
                <a:solidFill>
                  <a:srgbClr val="234465"/>
                </a:solidFill>
                <a:latin typeface="Calibri"/>
              </a:rPr>
              <a:t>Request method (</a:t>
            </a:r>
            <a:r>
              <a:rPr b="1" lang="en-US" sz="3000" spc="-1" strike="noStrike">
                <a:solidFill>
                  <a:srgbClr val="ffa000"/>
                </a:solidFill>
                <a:latin typeface="Calibri"/>
              </a:rPr>
              <a:t>GET</a:t>
            </a:r>
            <a:r>
              <a:rPr b="0" lang="en-US" sz="3000" spc="-1" strike="noStrike">
                <a:solidFill>
                  <a:srgbClr val="1a334c"/>
                </a:solidFill>
                <a:latin typeface="Calibri"/>
              </a:rPr>
              <a:t> </a:t>
            </a:r>
            <a:r>
              <a:rPr b="0" lang="en-US" sz="3000" spc="-1" strike="noStrike">
                <a:solidFill>
                  <a:srgbClr val="234465"/>
                </a:solidFill>
                <a:latin typeface="Calibri"/>
              </a:rPr>
              <a:t>/ </a:t>
            </a:r>
            <a:r>
              <a:rPr b="1" lang="en-US" sz="3000" spc="-1" strike="noStrike">
                <a:solidFill>
                  <a:srgbClr val="ffa000"/>
                </a:solidFill>
                <a:latin typeface="Calibri"/>
              </a:rPr>
              <a:t>POST</a:t>
            </a:r>
            <a:r>
              <a:rPr b="0" lang="en-US" sz="3000" spc="-1" strike="noStrike">
                <a:solidFill>
                  <a:srgbClr val="1a334c"/>
                </a:solidFill>
                <a:latin typeface="Calibri"/>
              </a:rPr>
              <a:t> </a:t>
            </a:r>
            <a:r>
              <a:rPr b="0" lang="en-US" sz="3000" spc="-1" strike="noStrike">
                <a:solidFill>
                  <a:srgbClr val="234465"/>
                </a:solidFill>
                <a:latin typeface="Calibri"/>
              </a:rPr>
              <a:t>/ </a:t>
            </a:r>
            <a:r>
              <a:rPr b="1" lang="en-US" sz="3000" spc="-1" strike="noStrike">
                <a:solidFill>
                  <a:srgbClr val="ffa000"/>
                </a:solidFill>
                <a:latin typeface="Calibri"/>
              </a:rPr>
              <a:t>PUT</a:t>
            </a:r>
            <a:r>
              <a:rPr b="0" lang="en-US" sz="3000" spc="-1" strike="noStrike">
                <a:solidFill>
                  <a:srgbClr val="1a334c"/>
                </a:solidFill>
                <a:latin typeface="Calibri"/>
              </a:rPr>
              <a:t> </a:t>
            </a:r>
            <a:r>
              <a:rPr b="0" lang="en-US" sz="3000" spc="-1" strike="noStrike">
                <a:solidFill>
                  <a:srgbClr val="234465"/>
                </a:solidFill>
                <a:latin typeface="Calibri"/>
              </a:rPr>
              <a:t>/ </a:t>
            </a:r>
            <a:r>
              <a:rPr b="1" lang="en-US" sz="3000" spc="-1" strike="noStrike">
                <a:solidFill>
                  <a:srgbClr val="ffa000"/>
                </a:solidFill>
                <a:latin typeface="Calibri"/>
              </a:rPr>
              <a:t>DELETE</a:t>
            </a:r>
            <a:r>
              <a:rPr b="0" lang="en-US" sz="3000" spc="-1" strike="noStrike">
                <a:solidFill>
                  <a:srgbClr val="1a334c"/>
                </a:solidFill>
                <a:latin typeface="Calibri"/>
              </a:rPr>
              <a:t> </a:t>
            </a:r>
            <a:r>
              <a:rPr b="0" lang="en-US" sz="3000" spc="-1" strike="noStrike">
                <a:solidFill>
                  <a:srgbClr val="234465"/>
                </a:solidFill>
                <a:latin typeface="Calibri"/>
              </a:rPr>
              <a:t>/ </a:t>
            </a:r>
            <a:r>
              <a:rPr b="0" lang="en-US" sz="3000" spc="-1" strike="noStrike">
                <a:solidFill>
                  <a:srgbClr val="1a334c"/>
                </a:solidFill>
                <a:latin typeface="Calibri"/>
              </a:rPr>
              <a:t>…</a:t>
            </a:r>
            <a:r>
              <a:rPr b="0" lang="en-US" sz="3000" spc="-1" strike="noStrike">
                <a:solidFill>
                  <a:srgbClr val="234465"/>
                </a:solidFill>
                <a:latin typeface="Calibri"/>
              </a:rPr>
              <a:t>)</a:t>
            </a:r>
            <a:endParaRPr b="0" lang="en-US" sz="3000" spc="-1" strike="noStrike">
              <a:solidFill>
                <a:srgbClr val="234465"/>
              </a:solidFill>
              <a:latin typeface="Calibri"/>
            </a:endParaRPr>
          </a:p>
          <a:p>
            <a:pPr lvl="2" marL="1523160" indent="-30420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234465"/>
              </a:buClr>
              <a:buFont typeface="Wingdings" charset="2"/>
              <a:buChar char=""/>
            </a:pPr>
            <a:r>
              <a:rPr b="0" lang="en-US" sz="3000" spc="-1" strike="noStrike">
                <a:solidFill>
                  <a:srgbClr val="234465"/>
                </a:solidFill>
                <a:latin typeface="Calibri"/>
              </a:rPr>
              <a:t>Resource URI (</a:t>
            </a:r>
            <a:r>
              <a:rPr b="0" lang="en-US" sz="3000" spc="-1" strike="noStrike">
                <a:solidFill>
                  <a:srgbClr val="ffa000"/>
                </a:solidFill>
                <a:latin typeface="Calibri"/>
              </a:rPr>
              <a:t>URL</a:t>
            </a:r>
            <a:r>
              <a:rPr b="0" lang="en-US" sz="3000" spc="-1" strike="noStrike">
                <a:solidFill>
                  <a:srgbClr val="234465"/>
                </a:solidFill>
                <a:latin typeface="Calibri"/>
              </a:rPr>
              <a:t>)</a:t>
            </a:r>
            <a:endParaRPr b="0" lang="en-US" sz="3000" spc="-1" strike="noStrike">
              <a:solidFill>
                <a:srgbClr val="234465"/>
              </a:solidFill>
              <a:latin typeface="Calibri"/>
            </a:endParaRPr>
          </a:p>
          <a:p>
            <a:pPr lvl="2" marL="1523160" indent="-30420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234465"/>
              </a:buClr>
              <a:buFont typeface="Wingdings" charset="2"/>
              <a:buChar char=""/>
            </a:pPr>
            <a:r>
              <a:rPr b="0" lang="en-US" sz="3000" spc="-1" strike="noStrike">
                <a:solidFill>
                  <a:srgbClr val="234465"/>
                </a:solidFill>
                <a:latin typeface="Calibri"/>
              </a:rPr>
              <a:t>Protocol version</a:t>
            </a:r>
            <a:endParaRPr b="0" lang="en-US" sz="3000" spc="-1" strike="noStrike">
              <a:solidFill>
                <a:srgbClr val="234465"/>
              </a:solidFill>
              <a:latin typeface="Calibri"/>
            </a:endParaRPr>
          </a:p>
          <a:p>
            <a:pPr lvl="1" marL="1066320" indent="-45684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234465"/>
              </a:buClr>
              <a:buFont typeface="Wingdings" charset="2"/>
              <a:buChar char=""/>
            </a:pPr>
            <a:r>
              <a:rPr b="0" lang="en-US" sz="3200" spc="-1" strike="noStrike">
                <a:solidFill>
                  <a:srgbClr val="234465"/>
                </a:solidFill>
                <a:latin typeface="Calibri"/>
              </a:rPr>
              <a:t>HTTP </a:t>
            </a:r>
            <a:r>
              <a:rPr b="1" lang="en-US" sz="3200" spc="-1" strike="noStrike">
                <a:solidFill>
                  <a:srgbClr val="ffa000"/>
                </a:solidFill>
                <a:latin typeface="Calibri"/>
              </a:rPr>
              <a:t>request headers</a:t>
            </a:r>
            <a:endParaRPr b="0" lang="en-US" sz="3200" spc="-1" strike="noStrike">
              <a:solidFill>
                <a:srgbClr val="234465"/>
              </a:solidFill>
              <a:latin typeface="Calibri"/>
            </a:endParaRPr>
          </a:p>
          <a:p>
            <a:pPr lvl="2" marL="1523160" indent="-30420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234465"/>
              </a:buClr>
              <a:buFont typeface="Wingdings" charset="2"/>
              <a:buChar char=""/>
            </a:pPr>
            <a:r>
              <a:rPr b="0" lang="en-US" sz="3000" spc="-1" strike="noStrike">
                <a:solidFill>
                  <a:srgbClr val="234465"/>
                </a:solidFill>
                <a:latin typeface="Calibri"/>
              </a:rPr>
              <a:t>Additional parameters</a:t>
            </a:r>
            <a:endParaRPr b="0" lang="en-US" sz="3000" spc="-1" strike="noStrike">
              <a:solidFill>
                <a:srgbClr val="234465"/>
              </a:solidFill>
              <a:latin typeface="Calibri"/>
            </a:endParaRPr>
          </a:p>
          <a:p>
            <a:pPr lvl="1" marL="1066320" indent="-45684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234465"/>
              </a:buClr>
              <a:buFont typeface="Wingdings" charset="2"/>
              <a:buChar char=""/>
            </a:pPr>
            <a:r>
              <a:rPr b="0" lang="en-US" sz="3200" spc="-1" strike="noStrike">
                <a:solidFill>
                  <a:srgbClr val="234465"/>
                </a:solidFill>
                <a:latin typeface="Calibri"/>
              </a:rPr>
              <a:t>HTTP </a:t>
            </a:r>
            <a:r>
              <a:rPr b="1" lang="en-US" sz="3200" spc="-1" strike="noStrike">
                <a:solidFill>
                  <a:srgbClr val="ffa000"/>
                </a:solidFill>
                <a:latin typeface="Calibri"/>
              </a:rPr>
              <a:t>request body </a:t>
            </a:r>
            <a:r>
              <a:rPr b="0" lang="en-US" sz="3200" spc="-1" strike="noStrike">
                <a:solidFill>
                  <a:srgbClr val="234465"/>
                </a:solidFill>
                <a:latin typeface="Calibri"/>
              </a:rPr>
              <a:t>– optional data, e.g. posted form fields</a:t>
            </a:r>
            <a:endParaRPr b="0" lang="en-US" sz="3200" spc="-1" strike="noStrike">
              <a:solidFill>
                <a:srgbClr val="234465"/>
              </a:solidFill>
              <a:latin typeface="Calibri"/>
            </a:endParaRPr>
          </a:p>
          <a:p>
            <a:pPr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</a:pPr>
            <a:endParaRPr b="0" lang="en-US" sz="32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377" name="TextShape 2"/>
          <p:cNvSpPr txBox="1"/>
          <p:nvPr/>
        </p:nvSpPr>
        <p:spPr>
          <a:xfrm>
            <a:off x="190440" y="100800"/>
            <a:ext cx="9503280" cy="88236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/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ffffff"/>
                </a:solidFill>
                <a:latin typeface="Calibri"/>
              </a:rPr>
              <a:t>HTTP Request Message</a:t>
            </a:r>
            <a:endParaRPr b="0" lang="en-US" sz="40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378" name="CustomShape 3"/>
          <p:cNvSpPr/>
          <p:nvPr/>
        </p:nvSpPr>
        <p:spPr>
          <a:xfrm>
            <a:off x="5521320" y="3200400"/>
            <a:ext cx="6476760" cy="16981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10000"/>
              </a:lnSpc>
            </a:pPr>
            <a:r>
              <a:rPr b="1" lang="en-US" sz="2400" spc="-1" strike="noStrike">
                <a:solidFill>
                  <a:srgbClr val="ffa000"/>
                </a:solidFill>
                <a:latin typeface="Consolas"/>
              </a:rPr>
              <a:t>&lt;method&gt; &lt;resource&gt; HTTP/&lt;version&gt;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10000"/>
              </a:lnSpc>
            </a:pPr>
            <a:r>
              <a:rPr b="1" lang="en-US" sz="2400" spc="-1" strike="noStrike">
                <a:solidFill>
                  <a:srgbClr val="ffa000"/>
                </a:solidFill>
                <a:latin typeface="Consolas"/>
              </a:rPr>
              <a:t>&lt;headers&gt;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10000"/>
              </a:lnSpc>
            </a:pPr>
            <a:r>
              <a:rPr b="1" i="1" lang="en-US" sz="2400" spc="-1" strike="noStrike">
                <a:solidFill>
                  <a:srgbClr val="234465"/>
                </a:solidFill>
                <a:latin typeface="Consolas"/>
              </a:rPr>
              <a:t>(empty line)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10000"/>
              </a:lnSpc>
            </a:pPr>
            <a:r>
              <a:rPr b="1" lang="en-US" sz="2400" spc="-1" strike="noStrike">
                <a:solidFill>
                  <a:srgbClr val="ffa000"/>
                </a:solidFill>
                <a:latin typeface="Consolas"/>
              </a:rPr>
              <a:t>&lt;body&gt;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79" name="TextShape 4"/>
          <p:cNvSpPr txBox="1"/>
          <p:nvPr/>
        </p:nvSpPr>
        <p:spPr>
          <a:xfrm>
            <a:off x="11563560" y="6397200"/>
            <a:ext cx="428400" cy="30852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/>
          <a:p>
            <a:pPr algn="r">
              <a:lnSpc>
                <a:spcPct val="100000"/>
              </a:lnSpc>
            </a:pPr>
            <a:fld id="{87695924-8FF5-4D15-92C7-8265DFA62EFD}" type="slidenum">
              <a:rPr b="0" lang="en-US" sz="1000" spc="-1" strike="noStrike">
                <a:solidFill>
                  <a:srgbClr val="234465"/>
                </a:solidFill>
                <a:latin typeface="Calibri"/>
              </a:rPr>
              <a:t>13</a:t>
            </a:fld>
            <a:endParaRPr b="0" lang="en-US" sz="1000" spc="-1" strike="noStrike">
              <a:latin typeface="Times New Roman"/>
            </a:endParaRPr>
          </a:p>
        </p:txBody>
      </p:sp>
    </p:spTree>
  </p:cSld>
  <mc:AlternateContent>
    <mc:Choice Requires="p14">
      <p:transition spd="slow" advTm="5000" p14:dur="2000"/>
    </mc:Choice>
    <mc:Fallback>
      <p:transition spd="slow" advTm="5000"/>
    </mc:Fallback>
  </mc:AlternateContent>
  <p:timing>
    <p:tnLst>
      <p:par>
        <p:cTn id="213" dur="indefinite" restart="never" nodeType="tmRoot">
          <p:childTnLst>
            <p:seq>
              <p:cTn id="214" dur="indefinite" nodeType="mainSeq">
                <p:childTnLst>
                  <p:par>
                    <p:cTn id="215" fill="hold">
                      <p:stCondLst>
                        <p:cond delay="0"/>
                      </p:stCondLst>
                      <p:childTnLst>
                        <p:par>
                          <p:cTn id="216" fill="hold">
                            <p:stCondLst>
                              <p:cond delay="0"/>
                            </p:stCondLst>
                            <p:childTnLst>
                              <p:par>
                                <p:cTn id="217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19" dur="500"/>
                                        <p:tgtEl>
                                          <p:spTgt spid="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TextShape 1"/>
          <p:cNvSpPr txBox="1"/>
          <p:nvPr/>
        </p:nvSpPr>
        <p:spPr>
          <a:xfrm>
            <a:off x="11563560" y="6397200"/>
            <a:ext cx="428400" cy="30852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/>
          <a:p>
            <a:pPr algn="r">
              <a:lnSpc>
                <a:spcPct val="100000"/>
              </a:lnSpc>
            </a:pPr>
            <a:fld id="{EBF2BC58-9786-40E6-BC5C-A9E5AF9120B3}" type="slidenum">
              <a:rPr b="0" lang="en-US" sz="1000" spc="-1" strike="noStrike">
                <a:solidFill>
                  <a:srgbClr val="234465"/>
                </a:solidFill>
                <a:latin typeface="Calibri"/>
              </a:rPr>
              <a:t>13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381" name="TextShape 2"/>
          <p:cNvSpPr txBox="1"/>
          <p:nvPr/>
        </p:nvSpPr>
        <p:spPr>
          <a:xfrm>
            <a:off x="190440" y="100800"/>
            <a:ext cx="9503280" cy="88236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/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ffffff"/>
                </a:solidFill>
                <a:latin typeface="Calibri"/>
              </a:rPr>
              <a:t>HTTP GET Request – Example</a:t>
            </a:r>
            <a:endParaRPr b="0" lang="en-US" sz="40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382" name="CustomShape 3"/>
          <p:cNvSpPr/>
          <p:nvPr/>
        </p:nvSpPr>
        <p:spPr>
          <a:xfrm>
            <a:off x="190440" y="1151280"/>
            <a:ext cx="11804400" cy="5569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456840" indent="-45648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234465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234465"/>
                </a:solidFill>
                <a:latin typeface="Calibri"/>
              </a:rPr>
              <a:t>Example of HTTP </a:t>
            </a:r>
            <a:r>
              <a:rPr b="1" lang="en-US" sz="3400" spc="-1" strike="noStrike">
                <a:solidFill>
                  <a:srgbClr val="ffa000"/>
                </a:solidFill>
                <a:latin typeface="Calibri"/>
              </a:rPr>
              <a:t>GET</a:t>
            </a:r>
            <a:r>
              <a:rPr b="0" lang="en-US" sz="3400" spc="-1" strike="noStrike">
                <a:solidFill>
                  <a:srgbClr val="234465"/>
                </a:solidFill>
                <a:latin typeface="Calibri"/>
              </a:rPr>
              <a:t> request:</a:t>
            </a:r>
            <a:endParaRPr b="0" lang="en-US" sz="3400" spc="-1" strike="noStrike">
              <a:latin typeface="Arial"/>
            </a:endParaRPr>
          </a:p>
        </p:txBody>
      </p:sp>
      <p:sp>
        <p:nvSpPr>
          <p:cNvPr id="383" name="CustomShape 4"/>
          <p:cNvSpPr/>
          <p:nvPr/>
        </p:nvSpPr>
        <p:spPr>
          <a:xfrm>
            <a:off x="622800" y="2133720"/>
            <a:ext cx="10917720" cy="1583640"/>
          </a:xfrm>
          <a:prstGeom prst="rect">
            <a:avLst/>
          </a:prstGeom>
          <a:noFill/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400" spc="-21" strike="noStrike">
                <a:solidFill>
                  <a:srgbClr val="ffa000"/>
                </a:solidFill>
                <a:latin typeface="Consolas"/>
              </a:rPr>
              <a:t>GET</a:t>
            </a:r>
            <a:r>
              <a:rPr b="1" lang="en-US" sz="2400" spc="-21" strike="noStrike">
                <a:solidFill>
                  <a:srgbClr val="fbeedc"/>
                </a:solidFill>
                <a:latin typeface="Consolas"/>
              </a:rPr>
              <a:t> </a:t>
            </a:r>
            <a:r>
              <a:rPr b="1" lang="en-US" sz="2400" spc="-21" strike="noStrike">
                <a:solidFill>
                  <a:srgbClr val="234465"/>
                </a:solidFill>
                <a:latin typeface="Consolas"/>
              </a:rPr>
              <a:t>/index.html HTTP/1.1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400" spc="-21" strike="noStrike">
                <a:solidFill>
                  <a:srgbClr val="234465"/>
                </a:solidFill>
                <a:latin typeface="Consolas"/>
              </a:rPr>
              <a:t>Host: localhost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i="1" lang="en-US" sz="2400" spc="-21" strike="noStrike">
                <a:solidFill>
                  <a:srgbClr val="234465"/>
                </a:solidFill>
                <a:latin typeface="Consolas"/>
              </a:rPr>
              <a:t>&lt;CRLF&gt;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</p:txBody>
      </p:sp>
      <p:sp>
        <p:nvSpPr>
          <p:cNvPr id="384" name="CustomShape 5"/>
          <p:cNvSpPr/>
          <p:nvPr/>
        </p:nvSpPr>
        <p:spPr>
          <a:xfrm>
            <a:off x="2027880" y="5243400"/>
            <a:ext cx="4088520" cy="584640"/>
          </a:xfrm>
          <a:prstGeom prst="wedgeRoundRectCallout">
            <a:avLst>
              <a:gd name="adj1" fmla="val -63847"/>
              <a:gd name="adj2" fmla="val -363014"/>
              <a:gd name="adj3" fmla="val 16667"/>
            </a:avLst>
          </a:prstGeom>
          <a:solidFill>
            <a:schemeClr val="tx1">
              <a:alpha val="95000"/>
            </a:schemeClr>
          </a:solidFill>
          <a:ln w="19080">
            <a:solidFill>
              <a:schemeClr val="tx1">
                <a:alpha val="8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anchor="ctr"/>
          <a:p>
            <a:pPr algn="ctr">
              <a:lnSpc>
                <a:spcPts val="2999"/>
              </a:lnSpc>
            </a:pPr>
            <a:r>
              <a:rPr b="1" lang="en-US" sz="2600" spc="-1" strike="noStrike">
                <a:solidFill>
                  <a:srgbClr val="ffffff"/>
                </a:solidFill>
                <a:latin typeface="Calibri"/>
              </a:rPr>
              <a:t>The request body is empty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385" name="CustomShape 6"/>
          <p:cNvSpPr/>
          <p:nvPr/>
        </p:nvSpPr>
        <p:spPr>
          <a:xfrm>
            <a:off x="7313760" y="2199240"/>
            <a:ext cx="3580920" cy="555480"/>
          </a:xfrm>
          <a:prstGeom prst="wedgeRoundRectCallout">
            <a:avLst>
              <a:gd name="adj1" fmla="val -118903"/>
              <a:gd name="adj2" fmla="val -12097"/>
              <a:gd name="adj3" fmla="val 16667"/>
            </a:avLst>
          </a:prstGeom>
          <a:solidFill>
            <a:schemeClr val="tx1">
              <a:alpha val="95000"/>
            </a:schemeClr>
          </a:solidFill>
          <a:ln w="19080">
            <a:solidFill>
              <a:schemeClr val="tx1">
                <a:alpha val="8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anchor="ctr"/>
          <a:p>
            <a:pPr algn="ctr">
              <a:lnSpc>
                <a:spcPts val="2999"/>
              </a:lnSpc>
            </a:pPr>
            <a:r>
              <a:rPr b="1" lang="en-US" sz="2600" spc="-1" strike="noStrike">
                <a:solidFill>
                  <a:srgbClr val="ffffff"/>
                </a:solidFill>
                <a:latin typeface="Calibri"/>
              </a:rPr>
              <a:t>HTTP request headers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386" name="CustomShape 7"/>
          <p:cNvSpPr/>
          <p:nvPr/>
        </p:nvSpPr>
        <p:spPr>
          <a:xfrm>
            <a:off x="5995080" y="3966480"/>
            <a:ext cx="3107520" cy="522000"/>
          </a:xfrm>
          <a:prstGeom prst="wedgeRoundRectCallout">
            <a:avLst>
              <a:gd name="adj1" fmla="val -130882"/>
              <a:gd name="adj2" fmla="val -274773"/>
              <a:gd name="adj3" fmla="val 16667"/>
            </a:avLst>
          </a:prstGeom>
          <a:solidFill>
            <a:schemeClr val="tx1">
              <a:alpha val="95000"/>
            </a:schemeClr>
          </a:solidFill>
          <a:ln w="19080">
            <a:solidFill>
              <a:schemeClr val="tx1">
                <a:alpha val="8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anchor="ctr"/>
          <a:p>
            <a:pPr algn="ctr">
              <a:lnSpc>
                <a:spcPts val="2999"/>
              </a:lnSpc>
            </a:pPr>
            <a:r>
              <a:rPr b="1" lang="en-US" sz="2600" spc="-1" strike="noStrike">
                <a:solidFill>
                  <a:srgbClr val="ffffff"/>
                </a:solidFill>
                <a:latin typeface="Calibri"/>
              </a:rPr>
              <a:t>HTTP request line</a:t>
            </a:r>
            <a:endParaRPr b="0" lang="en-US" sz="2600" spc="-1" strike="noStrike">
              <a:latin typeface="Arial"/>
            </a:endParaRPr>
          </a:p>
        </p:txBody>
      </p:sp>
    </p:spTree>
  </p:cSld>
  <mc:AlternateContent>
    <mc:Choice Requires="p14">
      <p:transition spd="slow" advTm="5000" p14:dur="2000"/>
    </mc:Choice>
    <mc:Fallback>
      <p:transition spd="slow" advTm="5000"/>
    </mc:Fallback>
  </mc:AlternateContent>
  <p:timing>
    <p:tnLst>
      <p:par>
        <p:cTn id="220" dur="indefinite" restart="never" nodeType="tmRoot">
          <p:childTnLst>
            <p:seq>
              <p:cTn id="221" dur="indefinite" nodeType="mainSeq">
                <p:childTnLst>
                  <p:par>
                    <p:cTn id="222" fill="hold">
                      <p:stCondLst>
                        <p:cond delay="indefinite"/>
                      </p:stCondLst>
                      <p:childTnLst>
                        <p:par>
                          <p:cTn id="223" fill="hold">
                            <p:stCondLst>
                              <p:cond delay="0"/>
                            </p:stCondLst>
                            <p:childTnLst>
                              <p:par>
                                <p:cTn id="224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6" fill="hold">
                      <p:stCondLst>
                        <p:cond delay="indefinite"/>
                      </p:stCondLst>
                      <p:childTnLst>
                        <p:par>
                          <p:cTn id="227" fill="hold">
                            <p:stCondLst>
                              <p:cond delay="0"/>
                            </p:stCondLst>
                            <p:childTnLst>
                              <p:par>
                                <p:cTn id="228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0" fill="hold">
                      <p:stCondLst>
                        <p:cond delay="indefinite"/>
                      </p:stCondLst>
                      <p:childTnLst>
                        <p:par>
                          <p:cTn id="231" fill="hold">
                            <p:stCondLst>
                              <p:cond delay="0"/>
                            </p:stCondLst>
                            <p:childTnLst>
                              <p:par>
                                <p:cTn id="232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TextShape 1"/>
          <p:cNvSpPr txBox="1"/>
          <p:nvPr/>
        </p:nvSpPr>
        <p:spPr>
          <a:xfrm>
            <a:off x="11563560" y="6397200"/>
            <a:ext cx="428400" cy="30852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/>
          <a:p>
            <a:pPr algn="r">
              <a:lnSpc>
                <a:spcPct val="100000"/>
              </a:lnSpc>
            </a:pPr>
            <a:fld id="{47E43D2C-BECE-4513-86B4-15F78459569A}" type="slidenum">
              <a:rPr b="0" lang="en-US" sz="1000" spc="-1" strike="noStrike">
                <a:solidFill>
                  <a:srgbClr val="234465"/>
                </a:solidFill>
                <a:latin typeface="Calibri"/>
              </a:rPr>
              <a:t>13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388" name="TextShape 2"/>
          <p:cNvSpPr txBox="1"/>
          <p:nvPr/>
        </p:nvSpPr>
        <p:spPr>
          <a:xfrm>
            <a:off x="190440" y="1066680"/>
            <a:ext cx="11804400" cy="556992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/>
          <a:p>
            <a:pPr marL="456840" indent="-45648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234465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234465"/>
                </a:solidFill>
                <a:latin typeface="Calibri"/>
              </a:rPr>
              <a:t>Example of HTTP </a:t>
            </a:r>
            <a:r>
              <a:rPr b="1" lang="en-US" sz="3400" spc="-1" strike="noStrike">
                <a:solidFill>
                  <a:srgbClr val="ffa000"/>
                </a:solidFill>
                <a:latin typeface="Calibri"/>
              </a:rPr>
              <a:t>POST</a:t>
            </a:r>
            <a:r>
              <a:rPr b="0" lang="en-US" sz="3400" spc="-1" strike="noStrike">
                <a:solidFill>
                  <a:srgbClr val="1a334c"/>
                </a:solidFill>
                <a:latin typeface="Calibri"/>
              </a:rPr>
              <a:t> </a:t>
            </a:r>
            <a:r>
              <a:rPr b="0" lang="en-US" sz="3400" spc="-1" strike="noStrike">
                <a:solidFill>
                  <a:srgbClr val="234465"/>
                </a:solidFill>
                <a:latin typeface="Calibri"/>
              </a:rPr>
              <a:t>request:</a:t>
            </a:r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389" name="TextShape 3"/>
          <p:cNvSpPr txBox="1"/>
          <p:nvPr/>
        </p:nvSpPr>
        <p:spPr>
          <a:xfrm>
            <a:off x="190440" y="100800"/>
            <a:ext cx="9503280" cy="88236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/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ffffff"/>
                </a:solidFill>
                <a:latin typeface="Calibri"/>
              </a:rPr>
              <a:t>HTTP POST Request – Example</a:t>
            </a:r>
            <a:endParaRPr b="0" lang="en-US" sz="40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390" name="CustomShape 4"/>
          <p:cNvSpPr/>
          <p:nvPr/>
        </p:nvSpPr>
        <p:spPr>
          <a:xfrm>
            <a:off x="911160" y="1846800"/>
            <a:ext cx="10593000" cy="22849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ffa000"/>
                </a:solidFill>
                <a:latin typeface="Consolas"/>
              </a:rPr>
              <a:t>POST</a:t>
            </a:r>
            <a:r>
              <a:rPr b="1" lang="en-US" sz="2400" spc="-1" strike="noStrike">
                <a:solidFill>
                  <a:srgbClr val="fbeedc"/>
                </a:solidFill>
                <a:latin typeface="Consolas"/>
              </a:rPr>
              <a:t> </a:t>
            </a:r>
            <a:r>
              <a:rPr b="1" lang="en-US" sz="2400" spc="-1" strike="noStrike">
                <a:solidFill>
                  <a:srgbClr val="234465"/>
                </a:solidFill>
                <a:latin typeface="Consolas"/>
              </a:rPr>
              <a:t>/login.html HTTP/1.1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234465"/>
                </a:solidFill>
                <a:latin typeface="Consolas"/>
              </a:rPr>
              <a:t>Host: localhost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234465"/>
                </a:solidFill>
                <a:latin typeface="Consolas"/>
              </a:rPr>
              <a:t>Content-Length: 59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i="1" lang="en-US" sz="2400" spc="-1" strike="noStrike">
                <a:solidFill>
                  <a:srgbClr val="234465"/>
                </a:solidFill>
                <a:latin typeface="Consolas"/>
              </a:rPr>
              <a:t>&lt;CRLF&gt;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234465"/>
                </a:solidFill>
                <a:latin typeface="Consolas"/>
              </a:rPr>
              <a:t>username=mente&amp;password=top*secret!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i="1" lang="en-US" sz="2400" spc="-1" strike="noStrike">
                <a:solidFill>
                  <a:srgbClr val="234465"/>
                </a:solidFill>
                <a:latin typeface="Consolas"/>
              </a:rPr>
              <a:t>&lt;CRLF&gt;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91" name="CustomShape 5"/>
          <p:cNvSpPr/>
          <p:nvPr/>
        </p:nvSpPr>
        <p:spPr>
          <a:xfrm>
            <a:off x="7466040" y="1846800"/>
            <a:ext cx="2971440" cy="555480"/>
          </a:xfrm>
          <a:prstGeom prst="wedgeRoundRectCallout">
            <a:avLst>
              <a:gd name="adj1" fmla="val -118378"/>
              <a:gd name="adj2" fmla="val -2598"/>
              <a:gd name="adj3" fmla="val 16667"/>
            </a:avLst>
          </a:prstGeom>
          <a:solidFill>
            <a:schemeClr val="tx1">
              <a:alpha val="95000"/>
            </a:schemeClr>
          </a:solidFill>
          <a:ln w="19080">
            <a:solidFill>
              <a:schemeClr val="tx1">
                <a:alpha val="8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anchor="ctr"/>
          <a:p>
            <a:pPr algn="ctr">
              <a:lnSpc>
                <a:spcPts val="2999"/>
              </a:lnSpc>
            </a:pPr>
            <a:r>
              <a:rPr b="1" lang="en-US" sz="2400" spc="-1" strike="noStrike">
                <a:solidFill>
                  <a:srgbClr val="ffffff"/>
                </a:solidFill>
                <a:latin typeface="Calibri"/>
              </a:rPr>
              <a:t>HTTP request line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92" name="CustomShape 6"/>
          <p:cNvSpPr/>
          <p:nvPr/>
        </p:nvSpPr>
        <p:spPr>
          <a:xfrm>
            <a:off x="7135920" y="4572000"/>
            <a:ext cx="3562560" cy="555480"/>
          </a:xfrm>
          <a:prstGeom prst="wedgeRoundRectCallout">
            <a:avLst>
              <a:gd name="adj1" fmla="val -136232"/>
              <a:gd name="adj2" fmla="val -314040"/>
              <a:gd name="adj3" fmla="val 16667"/>
            </a:avLst>
          </a:prstGeom>
          <a:solidFill>
            <a:schemeClr val="tx1">
              <a:alpha val="95000"/>
            </a:schemeClr>
          </a:solidFill>
          <a:ln w="19080">
            <a:solidFill>
              <a:schemeClr val="tx1">
                <a:alpha val="8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anchor="ctr"/>
          <a:p>
            <a:pPr algn="ctr">
              <a:lnSpc>
                <a:spcPts val="2999"/>
              </a:lnSpc>
            </a:pPr>
            <a:r>
              <a:rPr b="1" lang="en-US" sz="2400" spc="-1" strike="noStrike">
                <a:solidFill>
                  <a:srgbClr val="ffffff"/>
                </a:solidFill>
                <a:latin typeface="Calibri"/>
              </a:rPr>
              <a:t>HTTP request headers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93" name="CustomShape 7"/>
          <p:cNvSpPr/>
          <p:nvPr/>
        </p:nvSpPr>
        <p:spPr>
          <a:xfrm>
            <a:off x="3075840" y="5480640"/>
            <a:ext cx="3690720" cy="920160"/>
          </a:xfrm>
          <a:prstGeom prst="wedgeRoundRectCallout">
            <a:avLst>
              <a:gd name="adj1" fmla="val -72132"/>
              <a:gd name="adj2" fmla="val -250466"/>
              <a:gd name="adj3" fmla="val 16667"/>
            </a:avLst>
          </a:prstGeom>
          <a:solidFill>
            <a:schemeClr val="tx1">
              <a:alpha val="95000"/>
            </a:schemeClr>
          </a:solidFill>
          <a:ln w="19080">
            <a:solidFill>
              <a:schemeClr val="tx1">
                <a:alpha val="8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anchor="ctr"/>
          <a:p>
            <a:pPr algn="ctr">
              <a:lnSpc>
                <a:spcPts val="2999"/>
              </a:lnSpc>
            </a:pPr>
            <a:r>
              <a:rPr b="1" lang="en-US" sz="2400" spc="-1" strike="noStrike">
                <a:solidFill>
                  <a:srgbClr val="f7ffe7"/>
                </a:solidFill>
                <a:latin typeface="Calibri"/>
              </a:rPr>
              <a:t>The </a:t>
            </a:r>
            <a:r>
              <a:rPr b="1" lang="en-US" sz="2400" spc="-1" strike="noStrike">
                <a:solidFill>
                  <a:srgbClr val="ffffff"/>
                </a:solidFill>
                <a:latin typeface="Calibri"/>
              </a:rPr>
              <a:t>request</a:t>
            </a:r>
            <a:r>
              <a:rPr b="1" lang="en-US" sz="2400" spc="-1" strike="noStrike">
                <a:solidFill>
                  <a:srgbClr val="f7ffe7"/>
                </a:solidFill>
                <a:latin typeface="Calibri"/>
              </a:rPr>
              <a:t> body holds the submitted form data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advTm="5000" p14:dur="2000"/>
    </mc:Choice>
    <mc:Fallback>
      <p:transition spd="slow" advTm="5000"/>
    </mc:Fallback>
  </mc:AlternateContent>
  <p:timing>
    <p:tnLst>
      <p:par>
        <p:cTn id="234" dur="indefinite" restart="never" nodeType="tmRoot">
          <p:childTnLst>
            <p:seq>
              <p:cTn id="235" dur="indefinite" nodeType="mainSeq">
                <p:childTnLst>
                  <p:par>
                    <p:cTn id="236" fill="hold">
                      <p:stCondLst>
                        <p:cond delay="indefinite"/>
                      </p:stCondLst>
                      <p:childTnLst>
                        <p:par>
                          <p:cTn id="237" fill="hold">
                            <p:stCondLst>
                              <p:cond delay="0"/>
                            </p:stCondLst>
                            <p:childTnLst>
                              <p:par>
                                <p:cTn id="238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0" fill="hold">
                      <p:stCondLst>
                        <p:cond delay="indefinite"/>
                      </p:stCondLst>
                      <p:childTnLst>
                        <p:par>
                          <p:cTn id="241" fill="hold">
                            <p:stCondLst>
                              <p:cond delay="0"/>
                            </p:stCondLst>
                            <p:childTnLst>
                              <p:par>
                                <p:cTn id="242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4" fill="hold">
                      <p:stCondLst>
                        <p:cond delay="indefinite"/>
                      </p:stCondLst>
                      <p:childTnLst>
                        <p:par>
                          <p:cTn id="245" fill="hold">
                            <p:stCondLst>
                              <p:cond delay="0"/>
                            </p:stCondLst>
                            <p:childTnLst>
                              <p:par>
                                <p:cTn id="246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TextShape 1"/>
          <p:cNvSpPr txBox="1"/>
          <p:nvPr/>
        </p:nvSpPr>
        <p:spPr>
          <a:xfrm>
            <a:off x="614880" y="4704840"/>
            <a:ext cx="10958400" cy="76788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/>
          <a:p>
            <a:pPr algn="ctr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</a:pPr>
            <a:r>
              <a:rPr b="1" lang="en-US" sz="5400" spc="-1" strike="noStrike">
                <a:solidFill>
                  <a:srgbClr val="234465"/>
                </a:solidFill>
                <a:latin typeface="Calibri"/>
              </a:rPr>
              <a:t>HTTP Response</a:t>
            </a:r>
            <a:r>
              <a:rPr b="0" lang="en-US" sz="5400" spc="-1" strike="noStrike">
                <a:solidFill>
                  <a:srgbClr val="234465"/>
                </a:solidFill>
                <a:latin typeface="Calibri"/>
              </a:rPr>
              <a:t>​</a:t>
            </a:r>
            <a:endParaRPr b="0" lang="en-US" sz="54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395" name="TextShape 2"/>
          <p:cNvSpPr txBox="1"/>
          <p:nvPr/>
        </p:nvSpPr>
        <p:spPr>
          <a:xfrm>
            <a:off x="614880" y="5490360"/>
            <a:ext cx="10958400" cy="49932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/>
          <a:p>
            <a:pPr algn="ctr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</a:pPr>
            <a:r>
              <a:rPr b="1" lang="en-US" sz="4000" spc="-1" strike="noStrike">
                <a:solidFill>
                  <a:srgbClr val="234465"/>
                </a:solidFill>
                <a:latin typeface="Calibri"/>
              </a:rPr>
              <a:t>What is a HTTP Response?</a:t>
            </a:r>
            <a:endParaRPr b="0" lang="en-US" sz="4000" spc="-1" strike="noStrike">
              <a:solidFill>
                <a:srgbClr val="234465"/>
              </a:solidFill>
              <a:latin typeface="Calibri"/>
            </a:endParaRPr>
          </a:p>
        </p:txBody>
      </p:sp>
      <p:pic>
        <p:nvPicPr>
          <p:cNvPr id="396" name="Picture 2" descr=""/>
          <p:cNvPicPr/>
          <p:nvPr/>
        </p:nvPicPr>
        <p:blipFill>
          <a:blip r:embed="rId1"/>
          <a:stretch/>
        </p:blipFill>
        <p:spPr>
          <a:xfrm>
            <a:off x="4875120" y="1371600"/>
            <a:ext cx="2511720" cy="25117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advTm="5000" p14:dur="2000"/>
    </mc:Choice>
    <mc:Fallback>
      <p:transition spd="slow" advTm="5000"/>
    </mc:Fallback>
  </mc:AlternateContent>
  <p:timing>
    <p:tnLst>
      <p:par>
        <p:cTn id="248" dur="indefinite" restart="never" nodeType="tmRoot">
          <p:childTnLst>
            <p:seq>
              <p:cTn id="249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TextShape 1"/>
          <p:cNvSpPr txBox="1"/>
          <p:nvPr/>
        </p:nvSpPr>
        <p:spPr>
          <a:xfrm>
            <a:off x="190440" y="100800"/>
            <a:ext cx="9503280" cy="88236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/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ffffff"/>
                </a:solidFill>
                <a:latin typeface="Calibri"/>
              </a:rPr>
              <a:t>HTTP Response Message</a:t>
            </a:r>
            <a:endParaRPr b="0" lang="en-US" sz="40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398" name="CustomShape 2"/>
          <p:cNvSpPr/>
          <p:nvPr/>
        </p:nvSpPr>
        <p:spPr>
          <a:xfrm>
            <a:off x="190440" y="1151280"/>
            <a:ext cx="11804400" cy="5569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 fontScale="84000"/>
          </a:bodyPr>
          <a:p>
            <a:pPr marL="456840" indent="-45648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234465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234465"/>
                </a:solidFill>
                <a:latin typeface="Calibri"/>
              </a:rPr>
              <a:t>The </a:t>
            </a:r>
            <a:r>
              <a:rPr b="0" lang="en-US" sz="3400" spc="-1" strike="noStrike">
                <a:solidFill>
                  <a:srgbClr val="ffa000"/>
                </a:solidFill>
                <a:latin typeface="Calibri"/>
              </a:rPr>
              <a:t>response message </a:t>
            </a:r>
            <a:r>
              <a:rPr b="0" lang="en-US" sz="3400" spc="-1" strike="noStrike">
                <a:solidFill>
                  <a:srgbClr val="234465"/>
                </a:solidFill>
                <a:latin typeface="Calibri"/>
              </a:rPr>
              <a:t>sent by the HTTP server consists of:</a:t>
            </a:r>
            <a:endParaRPr b="0" lang="en-US" sz="3400" spc="-1" strike="noStrike">
              <a:latin typeface="Arial"/>
            </a:endParaRPr>
          </a:p>
          <a:p>
            <a:pPr lvl="1" marL="990000" indent="-38052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234465"/>
              </a:buClr>
              <a:buFont typeface="Wingdings" charset="2"/>
              <a:buChar char=""/>
            </a:pPr>
            <a:r>
              <a:rPr b="0" lang="en-US" sz="3200" spc="-1" strike="noStrike">
                <a:solidFill>
                  <a:srgbClr val="234465"/>
                </a:solidFill>
                <a:latin typeface="Calibri"/>
              </a:rPr>
              <a:t>HTTP response </a:t>
            </a:r>
            <a:r>
              <a:rPr b="0" lang="en-US" sz="3200" spc="-1" strike="noStrike">
                <a:solidFill>
                  <a:srgbClr val="ffa000"/>
                </a:solidFill>
                <a:latin typeface="Calibri"/>
              </a:rPr>
              <a:t>status line</a:t>
            </a:r>
            <a:endParaRPr b="0" lang="en-US" sz="3200" spc="-1" strike="noStrike">
              <a:latin typeface="Arial"/>
            </a:endParaRPr>
          </a:p>
          <a:p>
            <a:pPr lvl="2" marL="1523160" indent="-30420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234465"/>
              </a:buClr>
              <a:buFont typeface="Wingdings" charset="2"/>
              <a:buChar char=""/>
            </a:pPr>
            <a:r>
              <a:rPr b="0" lang="en-US" sz="3000" spc="-1" strike="noStrike">
                <a:solidFill>
                  <a:srgbClr val="234465"/>
                </a:solidFill>
                <a:latin typeface="Calibri"/>
              </a:rPr>
              <a:t>Protocol version</a:t>
            </a:r>
            <a:endParaRPr b="0" lang="en-US" sz="3000" spc="-1" strike="noStrike">
              <a:latin typeface="Arial"/>
            </a:endParaRPr>
          </a:p>
          <a:p>
            <a:pPr lvl="2" marL="1523160" indent="-30420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234465"/>
              </a:buClr>
              <a:buFont typeface="Wingdings" charset="2"/>
              <a:buChar char=""/>
            </a:pPr>
            <a:r>
              <a:rPr b="0" lang="en-US" sz="3000" spc="-1" strike="noStrike">
                <a:solidFill>
                  <a:srgbClr val="234465"/>
                </a:solidFill>
                <a:latin typeface="Calibri"/>
              </a:rPr>
              <a:t>Status code</a:t>
            </a:r>
            <a:endParaRPr b="0" lang="en-US" sz="3000" spc="-1" strike="noStrike">
              <a:latin typeface="Arial"/>
            </a:endParaRPr>
          </a:p>
          <a:p>
            <a:pPr lvl="2" marL="1523160" indent="-30420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234465"/>
              </a:buClr>
              <a:buFont typeface="Wingdings" charset="2"/>
              <a:buChar char=""/>
            </a:pPr>
            <a:r>
              <a:rPr b="0" lang="en-US" sz="3000" spc="-1" strike="noStrike">
                <a:solidFill>
                  <a:srgbClr val="234465"/>
                </a:solidFill>
                <a:latin typeface="Calibri"/>
              </a:rPr>
              <a:t>Status phrase</a:t>
            </a:r>
            <a:endParaRPr b="0" lang="en-US" sz="3000" spc="-1" strike="noStrike">
              <a:latin typeface="Arial"/>
            </a:endParaRPr>
          </a:p>
          <a:p>
            <a:pPr lvl="1" marL="990000" indent="-38052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234465"/>
              </a:buClr>
              <a:buFont typeface="Wingdings" charset="2"/>
              <a:buChar char=""/>
            </a:pPr>
            <a:r>
              <a:rPr b="0" lang="en-US" sz="3200" spc="-1" strike="noStrike">
                <a:solidFill>
                  <a:srgbClr val="234465"/>
                </a:solidFill>
                <a:latin typeface="Calibri"/>
              </a:rPr>
              <a:t>Response </a:t>
            </a:r>
            <a:r>
              <a:rPr b="0" lang="en-US" sz="3200" spc="-1" strike="noStrike">
                <a:solidFill>
                  <a:srgbClr val="ffa000"/>
                </a:solidFill>
                <a:latin typeface="Calibri"/>
              </a:rPr>
              <a:t>headers</a:t>
            </a:r>
            <a:endParaRPr b="0" lang="en-US" sz="3200" spc="-1" strike="noStrike">
              <a:latin typeface="Arial"/>
            </a:endParaRPr>
          </a:p>
          <a:p>
            <a:pPr lvl="2" marL="1523160" indent="-30420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234465"/>
              </a:buClr>
              <a:buFont typeface="Wingdings" charset="2"/>
              <a:buChar char=""/>
            </a:pPr>
            <a:r>
              <a:rPr b="0" lang="en-US" sz="3000" spc="-1" strike="noStrike">
                <a:solidFill>
                  <a:srgbClr val="234465"/>
                </a:solidFill>
                <a:latin typeface="Calibri"/>
              </a:rPr>
              <a:t>Provide meta data about the returned resource</a:t>
            </a:r>
            <a:endParaRPr b="0" lang="en-US" sz="3000" spc="-1" strike="noStrike">
              <a:latin typeface="Arial"/>
            </a:endParaRPr>
          </a:p>
          <a:p>
            <a:pPr lvl="1" marL="990000" indent="-38052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234465"/>
              </a:buClr>
              <a:buFont typeface="Wingdings" charset="2"/>
              <a:buChar char=""/>
            </a:pPr>
            <a:r>
              <a:rPr b="0" lang="en-US" sz="3200" spc="-1" strike="noStrike">
                <a:solidFill>
                  <a:srgbClr val="234465"/>
                </a:solidFill>
                <a:latin typeface="Calibri"/>
              </a:rPr>
              <a:t>Response </a:t>
            </a:r>
            <a:r>
              <a:rPr b="0" lang="en-US" sz="3200" spc="-1" strike="noStrike">
                <a:solidFill>
                  <a:srgbClr val="ffa000"/>
                </a:solidFill>
                <a:latin typeface="Calibri"/>
              </a:rPr>
              <a:t>body</a:t>
            </a:r>
            <a:endParaRPr b="0" lang="en-US" sz="3200" spc="-1" strike="noStrike">
              <a:latin typeface="Arial"/>
            </a:endParaRPr>
          </a:p>
          <a:p>
            <a:pPr lvl="2" marL="1523160" indent="-30420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234465"/>
              </a:buClr>
              <a:buFont typeface="Wingdings" charset="2"/>
              <a:buChar char=""/>
            </a:pPr>
            <a:r>
              <a:rPr b="0" lang="en-US" sz="3000" spc="-1" strike="noStrike">
                <a:solidFill>
                  <a:srgbClr val="234465"/>
                </a:solidFill>
                <a:latin typeface="Calibri"/>
              </a:rPr>
              <a:t>The content of the HTTP response (data)</a:t>
            </a:r>
            <a:endParaRPr b="0" lang="en-US" sz="3000" spc="-1" strike="noStrike">
              <a:latin typeface="Arial"/>
            </a:endParaRPr>
          </a:p>
        </p:txBody>
      </p:sp>
      <p:sp>
        <p:nvSpPr>
          <p:cNvPr id="399" name="CustomShape 3"/>
          <p:cNvSpPr/>
          <p:nvPr/>
        </p:nvSpPr>
        <p:spPr>
          <a:xfrm>
            <a:off x="4340160" y="2438280"/>
            <a:ext cx="7848360" cy="27702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10000"/>
              </a:lnSpc>
            </a:pPr>
            <a:r>
              <a:rPr b="1" lang="en-US" sz="2600" spc="-1" strike="noStrike">
                <a:solidFill>
                  <a:srgbClr val="ffa000"/>
                </a:solidFill>
                <a:latin typeface="Consolas"/>
              </a:rPr>
              <a:t>HTTP/&lt;version&gt; &lt;status code&gt; &lt;status text&gt;</a:t>
            </a:r>
            <a:endParaRPr b="0" lang="en-US" sz="2600" spc="-1" strike="noStrike">
              <a:latin typeface="Arial"/>
            </a:endParaRPr>
          </a:p>
          <a:p>
            <a:pPr>
              <a:lnSpc>
                <a:spcPct val="110000"/>
              </a:lnSpc>
            </a:pPr>
            <a:r>
              <a:rPr b="1" lang="en-US" sz="2600" spc="-1" strike="noStrike">
                <a:solidFill>
                  <a:srgbClr val="ffa000"/>
                </a:solidFill>
                <a:latin typeface="Consolas"/>
              </a:rPr>
              <a:t>&lt;headers&gt;</a:t>
            </a:r>
            <a:endParaRPr b="0" lang="en-US" sz="2600" spc="-1" strike="noStrike">
              <a:latin typeface="Arial"/>
            </a:endParaRPr>
          </a:p>
          <a:p>
            <a:pPr>
              <a:lnSpc>
                <a:spcPct val="110000"/>
              </a:lnSpc>
            </a:pPr>
            <a:r>
              <a:rPr b="1" i="1" lang="en-US" sz="2600" spc="-1" strike="noStrike">
                <a:solidFill>
                  <a:srgbClr val="234465"/>
                </a:solidFill>
                <a:latin typeface="Consolas"/>
              </a:rPr>
              <a:t>(empty line)</a:t>
            </a:r>
            <a:endParaRPr b="0" lang="en-US" sz="2600" spc="-1" strike="noStrike">
              <a:latin typeface="Arial"/>
            </a:endParaRPr>
          </a:p>
          <a:p>
            <a:pPr>
              <a:lnSpc>
                <a:spcPct val="110000"/>
              </a:lnSpc>
            </a:pPr>
            <a:r>
              <a:rPr b="1" lang="en-US" sz="2600" spc="-1" strike="noStrike">
                <a:solidFill>
                  <a:srgbClr val="ffa000"/>
                </a:solidFill>
                <a:latin typeface="Consolas"/>
              </a:rPr>
              <a:t>&lt;</a:t>
            </a:r>
            <a:r>
              <a:rPr b="1" lang="en-US" sz="2800" spc="-1" strike="noStrike">
                <a:solidFill>
                  <a:srgbClr val="ffa000"/>
                </a:solidFill>
                <a:latin typeface="Consolas"/>
              </a:rPr>
              <a:t>response body – the requested resource</a:t>
            </a:r>
            <a:r>
              <a:rPr b="1" lang="en-US" sz="2600" spc="-1" strike="noStrike">
                <a:solidFill>
                  <a:srgbClr val="ffa000"/>
                </a:solidFill>
                <a:latin typeface="Consolas"/>
              </a:rPr>
              <a:t>&gt;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400" name="TextShape 4"/>
          <p:cNvSpPr txBox="1"/>
          <p:nvPr/>
        </p:nvSpPr>
        <p:spPr>
          <a:xfrm>
            <a:off x="11563560" y="6397200"/>
            <a:ext cx="428400" cy="30852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/>
          <a:p>
            <a:pPr algn="r">
              <a:lnSpc>
                <a:spcPct val="100000"/>
              </a:lnSpc>
            </a:pPr>
            <a:fld id="{B5CDD51D-2778-4EB9-B695-1648EEE148DD}" type="slidenum">
              <a:rPr b="0" lang="en-US" sz="1000" spc="-1" strike="noStrike">
                <a:solidFill>
                  <a:srgbClr val="234465"/>
                </a:solidFill>
                <a:latin typeface="Calibri"/>
              </a:rPr>
              <a:t>17</a:t>
            </a:fld>
            <a:endParaRPr b="0" lang="en-US" sz="1000" spc="-1" strike="noStrike">
              <a:latin typeface="Times New Roman"/>
            </a:endParaRPr>
          </a:p>
        </p:txBody>
      </p:sp>
    </p:spTree>
  </p:cSld>
  <mc:AlternateContent>
    <mc:Choice Requires="p14">
      <p:transition spd="slow" advTm="5000" p14:dur="2000"/>
    </mc:Choice>
    <mc:Fallback>
      <p:transition spd="slow" advTm="5000"/>
    </mc:Fallback>
  </mc:AlternateContent>
  <p:timing>
    <p:tnLst>
      <p:par>
        <p:cTn id="250" dur="indefinite" restart="never" nodeType="tmRoot">
          <p:childTnLst>
            <p:seq>
              <p:cTn id="251" dur="indefinite" nodeType="mainSeq">
                <p:childTnLst>
                  <p:par>
                    <p:cTn id="252" fill="hold">
                      <p:stCondLst>
                        <p:cond delay="indefinite"/>
                      </p:stCondLst>
                      <p:childTnLst>
                        <p:par>
                          <p:cTn id="253" fill="hold">
                            <p:stCondLst>
                              <p:cond delay="0"/>
                            </p:stCondLst>
                            <p:childTnLst>
                              <p:par>
                                <p:cTn id="254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56" dur="500"/>
                                        <p:tgtEl>
                                          <p:spTgt spid="3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7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59" dur="500"/>
                                        <p:tgtEl>
                                          <p:spTgt spid="3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0" fill="hold">
                      <p:stCondLst>
                        <p:cond delay="indefinite"/>
                      </p:stCondLst>
                      <p:childTnLst>
                        <p:par>
                          <p:cTn id="261" fill="hold">
                            <p:stCondLst>
                              <p:cond delay="0"/>
                            </p:stCondLst>
                            <p:childTnLst>
                              <p:par>
                                <p:cTn id="262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64" dur="500"/>
                                        <p:tgtEl>
                                          <p:spTgt spid="3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5" fill="hold">
                      <p:stCondLst>
                        <p:cond delay="indefinite"/>
                      </p:stCondLst>
                      <p:childTnLst>
                        <p:par>
                          <p:cTn id="266" fill="hold">
                            <p:stCondLst>
                              <p:cond delay="0"/>
                            </p:stCondLst>
                            <p:childTnLst>
                              <p:par>
                                <p:cTn id="267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69" dur="500"/>
                                        <p:tgtEl>
                                          <p:spTgt spid="39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0" fill="hold">
                      <p:stCondLst>
                        <p:cond delay="indefinite"/>
                      </p:stCondLst>
                      <p:childTnLst>
                        <p:par>
                          <p:cTn id="271" fill="hold">
                            <p:stCondLst>
                              <p:cond delay="0"/>
                            </p:stCondLst>
                            <p:childTnLst>
                              <p:par>
                                <p:cTn id="272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74" dur="500"/>
                                        <p:tgtEl>
                                          <p:spTgt spid="39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5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77" dur="500"/>
                                        <p:tgtEl>
                                          <p:spTgt spid="39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8" fill="hold">
                      <p:stCondLst>
                        <p:cond delay="indefinite"/>
                      </p:stCondLst>
                      <p:childTnLst>
                        <p:par>
                          <p:cTn id="279" fill="hold">
                            <p:stCondLst>
                              <p:cond delay="0"/>
                            </p:stCondLst>
                            <p:childTnLst>
                              <p:par>
                                <p:cTn id="280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82" dur="500"/>
                                        <p:tgtEl>
                                          <p:spTgt spid="39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3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85" dur="500"/>
                                        <p:tgtEl>
                                          <p:spTgt spid="39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6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88" dur="500"/>
                                        <p:tgtEl>
                                          <p:spTgt spid="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TextShape 1"/>
          <p:cNvSpPr txBox="1"/>
          <p:nvPr/>
        </p:nvSpPr>
        <p:spPr>
          <a:xfrm>
            <a:off x="11563560" y="6397200"/>
            <a:ext cx="428400" cy="30852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/>
          <a:p>
            <a:pPr algn="r">
              <a:lnSpc>
                <a:spcPct val="100000"/>
              </a:lnSpc>
            </a:pPr>
            <a:fld id="{B03DDC04-B9C6-4099-996B-DA15214CF9E9}" type="slidenum">
              <a:rPr b="0" lang="en-US" sz="1000" spc="-1" strike="noStrike">
                <a:solidFill>
                  <a:srgbClr val="234465"/>
                </a:solidFill>
                <a:latin typeface="Calibri"/>
              </a:rPr>
              <a:t>17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402" name="TextShape 2"/>
          <p:cNvSpPr txBox="1"/>
          <p:nvPr/>
        </p:nvSpPr>
        <p:spPr>
          <a:xfrm>
            <a:off x="0" y="1113840"/>
            <a:ext cx="11804400" cy="556992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/>
          <a:p>
            <a:pPr marL="456840" indent="-45648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234465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234465"/>
                </a:solidFill>
                <a:latin typeface="Calibri"/>
              </a:rPr>
              <a:t>Example of </a:t>
            </a:r>
            <a:r>
              <a:rPr b="0" lang="en-US" sz="3400" spc="-1" strike="noStrike">
                <a:solidFill>
                  <a:srgbClr val="1a334c"/>
                </a:solidFill>
                <a:latin typeface="Calibri"/>
              </a:rPr>
              <a:t>HTTP </a:t>
            </a:r>
            <a:r>
              <a:rPr b="1" lang="en-US" sz="3400" spc="-1" strike="noStrike">
                <a:solidFill>
                  <a:srgbClr val="ffa000"/>
                </a:solidFill>
                <a:latin typeface="Calibri"/>
              </a:rPr>
              <a:t>response</a:t>
            </a:r>
            <a:r>
              <a:rPr b="0" lang="en-US" sz="3400" spc="-1" strike="noStrike">
                <a:solidFill>
                  <a:srgbClr val="1a334c"/>
                </a:solidFill>
                <a:latin typeface="Calibri"/>
              </a:rPr>
              <a:t> </a:t>
            </a:r>
            <a:r>
              <a:rPr b="0" lang="en-US" sz="3400" spc="-1" strike="noStrike">
                <a:solidFill>
                  <a:srgbClr val="234465"/>
                </a:solidFill>
                <a:latin typeface="Calibri"/>
              </a:rPr>
              <a:t>from the Web server:</a:t>
            </a:r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403" name="TextShape 3"/>
          <p:cNvSpPr txBox="1"/>
          <p:nvPr/>
        </p:nvSpPr>
        <p:spPr>
          <a:xfrm>
            <a:off x="190440" y="100800"/>
            <a:ext cx="9503280" cy="88236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/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ffffff"/>
                </a:solidFill>
                <a:latin typeface="Calibri"/>
              </a:rPr>
              <a:t>HTTP Response – Example</a:t>
            </a:r>
            <a:endParaRPr b="0" lang="en-US" sz="40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404" name="CustomShape 4"/>
          <p:cNvSpPr/>
          <p:nvPr/>
        </p:nvSpPr>
        <p:spPr>
          <a:xfrm>
            <a:off x="946080" y="1828800"/>
            <a:ext cx="10253160" cy="45990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600" spc="-1" strike="noStrike">
                <a:solidFill>
                  <a:srgbClr val="234465"/>
                </a:solidFill>
                <a:latin typeface="Consolas"/>
              </a:rPr>
              <a:t>HTTP/1.1</a:t>
            </a:r>
            <a:r>
              <a:rPr b="1" lang="en-US" sz="2600" spc="-1" strike="noStrike">
                <a:solidFill>
                  <a:srgbClr val="fbeedc"/>
                </a:solidFill>
                <a:latin typeface="Consolas"/>
              </a:rPr>
              <a:t> </a:t>
            </a:r>
            <a:r>
              <a:rPr b="1" lang="en-US" sz="2600" spc="-1" strike="noStrike">
                <a:solidFill>
                  <a:srgbClr val="ffa000"/>
                </a:solidFill>
                <a:latin typeface="Consolas"/>
              </a:rPr>
              <a:t>200</a:t>
            </a:r>
            <a:r>
              <a:rPr b="1" lang="en-US" sz="2600" spc="-1" strike="noStrike">
                <a:solidFill>
                  <a:srgbClr val="fbeedc"/>
                </a:solidFill>
                <a:latin typeface="Consolas"/>
              </a:rPr>
              <a:t> </a:t>
            </a:r>
            <a:r>
              <a:rPr b="1" lang="en-US" sz="2600" spc="-1" strike="noStrike">
                <a:solidFill>
                  <a:srgbClr val="234465"/>
                </a:solidFill>
                <a:latin typeface="Consolas"/>
              </a:rPr>
              <a:t>OK</a:t>
            </a:r>
            <a:endParaRPr b="0" lang="en-US" sz="2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1" lang="en-US" sz="2600" spc="-1" strike="noStrike">
                <a:solidFill>
                  <a:srgbClr val="234465"/>
                </a:solidFill>
                <a:latin typeface="Consolas"/>
              </a:rPr>
              <a:t>Date: Fri, 17 Jul 2010 16:09:18 GMT+2</a:t>
            </a:r>
            <a:endParaRPr b="0" lang="en-US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600" spc="-1" strike="noStrike">
                <a:solidFill>
                  <a:srgbClr val="234465"/>
                </a:solidFill>
                <a:latin typeface="Consolas"/>
              </a:rPr>
              <a:t>Server: Apache/2.2.14 (Linux)</a:t>
            </a:r>
            <a:endParaRPr b="0" lang="en-US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600" spc="-1" strike="noStrike">
                <a:solidFill>
                  <a:srgbClr val="234465"/>
                </a:solidFill>
                <a:latin typeface="Consolas"/>
              </a:rPr>
              <a:t>Accept-Ranges: bytes</a:t>
            </a:r>
            <a:endParaRPr b="0" lang="en-US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600" spc="-1" strike="noStrike">
                <a:solidFill>
                  <a:srgbClr val="234465"/>
                </a:solidFill>
                <a:latin typeface="Consolas"/>
              </a:rPr>
              <a:t>Content-Length: 84</a:t>
            </a:r>
            <a:endParaRPr b="0" lang="en-US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600" spc="-1" strike="noStrike">
                <a:solidFill>
                  <a:srgbClr val="234465"/>
                </a:solidFill>
                <a:latin typeface="Consolas"/>
              </a:rPr>
              <a:t>Content-Type: text/html</a:t>
            </a:r>
            <a:endParaRPr b="0" lang="en-US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i="1" lang="en-US" sz="2600" spc="-1" strike="noStrike">
                <a:solidFill>
                  <a:srgbClr val="234465"/>
                </a:solidFill>
                <a:latin typeface="Consolas"/>
              </a:rPr>
              <a:t>&lt;CRLF&gt;</a:t>
            </a:r>
            <a:endParaRPr b="0" lang="en-US" sz="2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1" lang="en-US" sz="2600" spc="-1" strike="noStrike">
                <a:solidFill>
                  <a:srgbClr val="ffa000"/>
                </a:solidFill>
                <a:latin typeface="Consolas"/>
              </a:rPr>
              <a:t>&lt;html&gt;</a:t>
            </a:r>
            <a:endParaRPr b="0" lang="en-US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600" spc="-1" strike="noStrike">
                <a:solidFill>
                  <a:srgbClr val="234465"/>
                </a:solidFill>
                <a:latin typeface="Consolas"/>
              </a:rPr>
              <a:t>  </a:t>
            </a:r>
            <a:r>
              <a:rPr b="1" lang="en-US" sz="2600" spc="-1" strike="noStrike">
                <a:solidFill>
                  <a:srgbClr val="ffa000"/>
                </a:solidFill>
                <a:latin typeface="Consolas"/>
              </a:rPr>
              <a:t>&lt;head&gt;&lt;title&gt;</a:t>
            </a:r>
            <a:r>
              <a:rPr b="1" lang="en-US" sz="2600" spc="-1" strike="noStrike">
                <a:solidFill>
                  <a:srgbClr val="234465"/>
                </a:solidFill>
                <a:latin typeface="Consolas"/>
              </a:rPr>
              <a:t>Test</a:t>
            </a:r>
            <a:r>
              <a:rPr b="1" lang="en-US" sz="2600" spc="-1" strike="noStrike">
                <a:solidFill>
                  <a:srgbClr val="ffa000"/>
                </a:solidFill>
                <a:latin typeface="Consolas"/>
              </a:rPr>
              <a:t>&lt;/title&gt;&lt;/head&gt;</a:t>
            </a:r>
            <a:endParaRPr b="0" lang="en-US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600" spc="-1" strike="noStrike">
                <a:solidFill>
                  <a:srgbClr val="ffa000"/>
                </a:solidFill>
                <a:latin typeface="Consolas"/>
              </a:rPr>
              <a:t>  </a:t>
            </a:r>
            <a:r>
              <a:rPr b="1" lang="en-US" sz="2600" spc="-1" strike="noStrike">
                <a:solidFill>
                  <a:srgbClr val="ffa000"/>
                </a:solidFill>
                <a:latin typeface="Consolas"/>
              </a:rPr>
              <a:t>&lt;body&gt;</a:t>
            </a:r>
            <a:r>
              <a:rPr b="1" lang="en-US" sz="2600" spc="-1" strike="noStrike">
                <a:solidFill>
                  <a:srgbClr val="234465"/>
                </a:solidFill>
                <a:latin typeface="Consolas"/>
              </a:rPr>
              <a:t>Test HTML page.</a:t>
            </a:r>
            <a:r>
              <a:rPr b="1" lang="en-US" sz="2600" spc="-1" strike="noStrike">
                <a:solidFill>
                  <a:srgbClr val="ffa000"/>
                </a:solidFill>
                <a:latin typeface="Consolas"/>
              </a:rPr>
              <a:t>&lt;/body&gt;</a:t>
            </a:r>
            <a:endParaRPr b="0" lang="en-US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600" spc="-1" strike="noStrike">
                <a:solidFill>
                  <a:srgbClr val="ffa000"/>
                </a:solidFill>
                <a:latin typeface="Consolas"/>
              </a:rPr>
              <a:t>&lt;/html&gt;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405" name="CustomShape 5"/>
          <p:cNvSpPr/>
          <p:nvPr/>
        </p:nvSpPr>
        <p:spPr>
          <a:xfrm>
            <a:off x="5933160" y="1707480"/>
            <a:ext cx="4227840" cy="633600"/>
          </a:xfrm>
          <a:prstGeom prst="wedgeRoundRectCallout">
            <a:avLst>
              <a:gd name="adj1" fmla="val -94975"/>
              <a:gd name="adj2" fmla="val 12150"/>
              <a:gd name="adj3" fmla="val 16667"/>
            </a:avLst>
          </a:prstGeom>
          <a:solidFill>
            <a:schemeClr val="tx1">
              <a:alpha val="95000"/>
            </a:schemeClr>
          </a:solidFill>
          <a:ln w="19080">
            <a:solidFill>
              <a:schemeClr val="tx1">
                <a:alpha val="8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anchor="ctr"/>
          <a:p>
            <a:pPr algn="ctr">
              <a:lnSpc>
                <a:spcPts val="2999"/>
              </a:lnSpc>
            </a:pPr>
            <a:r>
              <a:rPr b="1" lang="en-US" sz="2800" spc="-1" strike="noStrike">
                <a:solidFill>
                  <a:srgbClr val="ffa000"/>
                </a:solidFill>
                <a:latin typeface="Calibri"/>
              </a:rPr>
              <a:t>HTTP response </a:t>
            </a: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status line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406" name="CustomShape 6"/>
          <p:cNvSpPr/>
          <p:nvPr/>
        </p:nvSpPr>
        <p:spPr>
          <a:xfrm>
            <a:off x="6723360" y="3378600"/>
            <a:ext cx="2647440" cy="1040400"/>
          </a:xfrm>
          <a:prstGeom prst="wedgeRoundRectCallout">
            <a:avLst>
              <a:gd name="adj1" fmla="val -86687"/>
              <a:gd name="adj2" fmla="val -41109"/>
              <a:gd name="adj3" fmla="val 16667"/>
            </a:avLst>
          </a:prstGeom>
          <a:solidFill>
            <a:schemeClr val="tx1">
              <a:alpha val="95000"/>
            </a:schemeClr>
          </a:solidFill>
          <a:ln w="19080">
            <a:solidFill>
              <a:schemeClr val="tx1">
                <a:alpha val="8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anchor="ctr"/>
          <a:p>
            <a:pPr algn="ctr">
              <a:lnSpc>
                <a:spcPts val="2999"/>
              </a:lnSpc>
            </a:pPr>
            <a:r>
              <a:rPr b="1" lang="en-US" sz="2800" spc="-1" strike="noStrike">
                <a:solidFill>
                  <a:srgbClr val="ffa000"/>
                </a:solidFill>
                <a:latin typeface="Calibri"/>
              </a:rPr>
              <a:t>HTTP response </a:t>
            </a: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headers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407" name="CustomShape 7"/>
          <p:cNvSpPr/>
          <p:nvPr/>
        </p:nvSpPr>
        <p:spPr>
          <a:xfrm>
            <a:off x="7846920" y="4963320"/>
            <a:ext cx="2666520" cy="1036440"/>
          </a:xfrm>
          <a:prstGeom prst="wedgeRoundRectCallout">
            <a:avLst>
              <a:gd name="adj1" fmla="val -72466"/>
              <a:gd name="adj2" fmla="val 28512"/>
              <a:gd name="adj3" fmla="val 16667"/>
            </a:avLst>
          </a:prstGeom>
          <a:solidFill>
            <a:schemeClr val="tx1">
              <a:alpha val="95000"/>
            </a:schemeClr>
          </a:solidFill>
          <a:ln w="19080">
            <a:solidFill>
              <a:schemeClr val="tx1">
                <a:alpha val="8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anchor="ctr"/>
          <a:p>
            <a:pPr algn="ctr">
              <a:lnSpc>
                <a:spcPts val="2999"/>
              </a:lnSpc>
            </a:pPr>
            <a:r>
              <a:rPr b="1" lang="en-US" sz="2800" spc="-1" strike="noStrike">
                <a:solidFill>
                  <a:srgbClr val="ffa000"/>
                </a:solidFill>
                <a:latin typeface="Calibri"/>
              </a:rPr>
              <a:t>HTTP response </a:t>
            </a: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body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advTm="5000" p14:dur="2000"/>
    </mc:Choice>
    <mc:Fallback>
      <p:transition spd="slow" advTm="5000"/>
    </mc:Fallback>
  </mc:AlternateContent>
  <p:timing>
    <p:tnLst>
      <p:par>
        <p:cTn id="289" dur="indefinite" restart="never" nodeType="tmRoot">
          <p:childTnLst>
            <p:seq>
              <p:cTn id="290" dur="indefinite" nodeType="mainSeq">
                <p:childTnLst>
                  <p:par>
                    <p:cTn id="291" fill="hold">
                      <p:stCondLst>
                        <p:cond delay="0"/>
                      </p:stCondLst>
                      <p:childTnLst>
                        <p:par>
                          <p:cTn id="292" fill="hold">
                            <p:stCondLst>
                              <p:cond delay="0"/>
                            </p:stCondLst>
                            <p:childTnLst>
                              <p:par>
                                <p:cTn id="29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7" fill="hold">
                      <p:stCondLst>
                        <p:cond delay="indefinite"/>
                      </p:stCondLst>
                      <p:childTnLst>
                        <p:par>
                          <p:cTn id="298" fill="hold">
                            <p:stCondLst>
                              <p:cond delay="0"/>
                            </p:stCondLst>
                            <p:childTnLst>
                              <p:par>
                                <p:cTn id="29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3" fill="hold">
                      <p:stCondLst>
                        <p:cond delay="indefinite"/>
                      </p:stCondLst>
                      <p:childTnLst>
                        <p:par>
                          <p:cTn id="314" fill="hold">
                            <p:stCondLst>
                              <p:cond delay="0"/>
                            </p:stCondLst>
                            <p:childTnLst>
                              <p:par>
                                <p:cTn id="31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TextShape 1"/>
          <p:cNvSpPr txBox="1"/>
          <p:nvPr/>
        </p:nvSpPr>
        <p:spPr>
          <a:xfrm>
            <a:off x="190440" y="100800"/>
            <a:ext cx="9503280" cy="88236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/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ffffff"/>
                </a:solidFill>
                <a:latin typeface="Calibri"/>
              </a:rPr>
              <a:t>HTTP Response Codes</a:t>
            </a:r>
            <a:endParaRPr b="0" lang="en-US" sz="40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409" name="CustomShape 2"/>
          <p:cNvSpPr/>
          <p:nvPr/>
        </p:nvSpPr>
        <p:spPr>
          <a:xfrm>
            <a:off x="190440" y="1151280"/>
            <a:ext cx="11804400" cy="5569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 fontScale="97000"/>
          </a:bodyPr>
          <a:p>
            <a:pPr marL="456840" indent="-45648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234465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234465"/>
                </a:solidFill>
                <a:latin typeface="Calibri"/>
              </a:rPr>
              <a:t>HTTP response code classes</a:t>
            </a:r>
            <a:endParaRPr b="0" lang="en-US" sz="3400" spc="-1" strike="noStrike">
              <a:latin typeface="Arial"/>
            </a:endParaRPr>
          </a:p>
          <a:p>
            <a:pPr lvl="1" marL="990000" indent="-38052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ffa000"/>
              </a:buClr>
              <a:buFont typeface="Wingdings" charset="2"/>
              <a:buChar char=""/>
            </a:pPr>
            <a:r>
              <a:rPr b="1" lang="en-US" sz="3200" spc="-1" strike="noStrike">
                <a:solidFill>
                  <a:srgbClr val="ffa000"/>
                </a:solidFill>
                <a:latin typeface="Calibri"/>
              </a:rPr>
              <a:t>1xx</a:t>
            </a:r>
            <a:r>
              <a:rPr b="0" lang="en-US" sz="3200" spc="-1" strike="noStrike">
                <a:solidFill>
                  <a:srgbClr val="234465"/>
                </a:solidFill>
                <a:latin typeface="Calibri"/>
              </a:rPr>
              <a:t>: informational (e.g., "</a:t>
            </a:r>
            <a:r>
              <a:rPr b="1" lang="en-US" sz="3200" spc="-1" strike="noStrike">
                <a:solidFill>
                  <a:srgbClr val="ffa000"/>
                </a:solidFill>
                <a:latin typeface="Calibri"/>
              </a:rPr>
              <a:t>100</a:t>
            </a:r>
            <a:r>
              <a:rPr b="0" lang="en-US" sz="3200" spc="-1" strike="noStrike">
                <a:solidFill>
                  <a:srgbClr val="234465"/>
                </a:solidFill>
                <a:latin typeface="Calibri"/>
              </a:rPr>
              <a:t> Continue")</a:t>
            </a:r>
            <a:endParaRPr b="0" lang="en-US" sz="3200" spc="-1" strike="noStrike">
              <a:latin typeface="Arial"/>
            </a:endParaRPr>
          </a:p>
          <a:p>
            <a:pPr lvl="1" marL="990000" indent="-38052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ffa000"/>
              </a:buClr>
              <a:buFont typeface="Wingdings" charset="2"/>
              <a:buChar char=""/>
            </a:pPr>
            <a:r>
              <a:rPr b="1" lang="en-US" sz="3200" spc="-1" strike="noStrike">
                <a:solidFill>
                  <a:srgbClr val="ffa000"/>
                </a:solidFill>
                <a:latin typeface="Calibri"/>
              </a:rPr>
              <a:t>2xx</a:t>
            </a:r>
            <a:r>
              <a:rPr b="0" lang="en-US" sz="3200" spc="-1" strike="noStrike">
                <a:solidFill>
                  <a:srgbClr val="234465"/>
                </a:solidFill>
                <a:latin typeface="Calibri"/>
              </a:rPr>
              <a:t>: successful (e.g., "</a:t>
            </a:r>
            <a:r>
              <a:rPr b="1" lang="en-US" sz="3200" spc="-1" strike="noStrike">
                <a:solidFill>
                  <a:srgbClr val="ffa000"/>
                </a:solidFill>
                <a:latin typeface="Calibri"/>
              </a:rPr>
              <a:t>200</a:t>
            </a:r>
            <a:r>
              <a:rPr b="0" lang="en-US" sz="3200" spc="-1" strike="noStrike">
                <a:solidFill>
                  <a:srgbClr val="234465"/>
                </a:solidFill>
                <a:latin typeface="Calibri"/>
              </a:rPr>
              <a:t> OK", "</a:t>
            </a:r>
            <a:r>
              <a:rPr b="1" lang="en-US" sz="3200" spc="-1" strike="noStrike">
                <a:solidFill>
                  <a:srgbClr val="ffa000"/>
                </a:solidFill>
                <a:latin typeface="Calibri"/>
              </a:rPr>
              <a:t>201</a:t>
            </a:r>
            <a:r>
              <a:rPr b="0" lang="en-US" sz="3200" spc="-1" strike="noStrike">
                <a:solidFill>
                  <a:srgbClr val="234465"/>
                </a:solidFill>
                <a:latin typeface="Calibri"/>
              </a:rPr>
              <a:t> Created")</a:t>
            </a:r>
            <a:endParaRPr b="0" lang="en-US" sz="3200" spc="-1" strike="noStrike">
              <a:latin typeface="Arial"/>
            </a:endParaRPr>
          </a:p>
          <a:p>
            <a:pPr lvl="1" marL="990000" indent="-38052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ffa000"/>
              </a:buClr>
              <a:buFont typeface="Wingdings" charset="2"/>
              <a:buChar char=""/>
            </a:pPr>
            <a:r>
              <a:rPr b="1" lang="en-US" sz="3200" spc="-1" strike="noStrike">
                <a:solidFill>
                  <a:srgbClr val="ffa000"/>
                </a:solidFill>
                <a:latin typeface="Calibri"/>
              </a:rPr>
              <a:t>3xx</a:t>
            </a:r>
            <a:r>
              <a:rPr b="0" lang="en-US" sz="3200" spc="-1" strike="noStrike">
                <a:solidFill>
                  <a:srgbClr val="234465"/>
                </a:solidFill>
                <a:latin typeface="Calibri"/>
              </a:rPr>
              <a:t>: redirection (e.g., "</a:t>
            </a:r>
            <a:r>
              <a:rPr b="1" lang="en-US" sz="3200" spc="-1" strike="noStrike">
                <a:solidFill>
                  <a:srgbClr val="ffa000"/>
                </a:solidFill>
                <a:latin typeface="Calibri"/>
              </a:rPr>
              <a:t>304</a:t>
            </a:r>
            <a:r>
              <a:rPr b="0" lang="en-US" sz="3200" spc="-1" strike="noStrike">
                <a:solidFill>
                  <a:srgbClr val="234465"/>
                </a:solidFill>
                <a:latin typeface="Calibri"/>
              </a:rPr>
              <a:t> Not Modified", "</a:t>
            </a:r>
            <a:r>
              <a:rPr b="1" lang="en-US" sz="3200" spc="-1" strike="noStrike">
                <a:solidFill>
                  <a:srgbClr val="ffa000"/>
                </a:solidFill>
                <a:latin typeface="Calibri"/>
              </a:rPr>
              <a:t>301</a:t>
            </a:r>
            <a:r>
              <a:rPr b="0" lang="en-US" sz="3200" spc="-1" strike="noStrike">
                <a:solidFill>
                  <a:srgbClr val="234465"/>
                </a:solidFill>
                <a:latin typeface="Calibri"/>
              </a:rPr>
              <a:t> Moved Permanently", "</a:t>
            </a:r>
            <a:r>
              <a:rPr b="1" lang="en-US" sz="3200" spc="-1" strike="noStrike">
                <a:solidFill>
                  <a:srgbClr val="ffa000"/>
                </a:solidFill>
                <a:latin typeface="Calibri"/>
              </a:rPr>
              <a:t>302</a:t>
            </a:r>
            <a:r>
              <a:rPr b="0" lang="en-US" sz="3200" spc="-1" strike="noStrike">
                <a:solidFill>
                  <a:srgbClr val="234465"/>
                </a:solidFill>
                <a:latin typeface="Calibri"/>
              </a:rPr>
              <a:t> Found")</a:t>
            </a:r>
            <a:endParaRPr b="0" lang="en-US" sz="3200" spc="-1" strike="noStrike">
              <a:latin typeface="Arial"/>
            </a:endParaRPr>
          </a:p>
          <a:p>
            <a:pPr lvl="1" marL="990000" indent="-38052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ffa000"/>
              </a:buClr>
              <a:buFont typeface="Wingdings" charset="2"/>
              <a:buChar char=""/>
            </a:pPr>
            <a:r>
              <a:rPr b="1" lang="en-US" sz="3200" spc="-1" strike="noStrike">
                <a:solidFill>
                  <a:srgbClr val="ffa000"/>
                </a:solidFill>
                <a:latin typeface="Calibri"/>
              </a:rPr>
              <a:t>4xx</a:t>
            </a:r>
            <a:r>
              <a:rPr b="0" lang="en-US" sz="3200" spc="-1" strike="noStrike">
                <a:solidFill>
                  <a:srgbClr val="234465"/>
                </a:solidFill>
                <a:latin typeface="Calibri"/>
              </a:rPr>
              <a:t>: client error (e.g., "</a:t>
            </a:r>
            <a:r>
              <a:rPr b="1" lang="en-US" sz="3200" spc="-1" strike="noStrike">
                <a:solidFill>
                  <a:srgbClr val="ffa000"/>
                </a:solidFill>
                <a:latin typeface="Calibri"/>
              </a:rPr>
              <a:t>400</a:t>
            </a:r>
            <a:r>
              <a:rPr b="0" lang="en-US" sz="3200" spc="-1" strike="noStrike">
                <a:solidFill>
                  <a:srgbClr val="234465"/>
                </a:solidFill>
                <a:latin typeface="Calibri"/>
              </a:rPr>
              <a:t> Bad Request", "</a:t>
            </a:r>
            <a:r>
              <a:rPr b="1" lang="en-US" sz="3200" spc="-1" strike="noStrike">
                <a:solidFill>
                  <a:srgbClr val="ffa000"/>
                </a:solidFill>
                <a:latin typeface="Calibri"/>
              </a:rPr>
              <a:t>404</a:t>
            </a:r>
            <a:r>
              <a:rPr b="0" lang="en-US" sz="3200" spc="-1" strike="noStrike">
                <a:solidFill>
                  <a:srgbClr val="234465"/>
                </a:solidFill>
                <a:latin typeface="Calibri"/>
              </a:rPr>
              <a:t> Not Found",</a:t>
            </a:r>
            <a:br/>
            <a:r>
              <a:rPr b="0" lang="en-US" sz="3200" spc="-1" strike="noStrike">
                <a:solidFill>
                  <a:srgbClr val="234465"/>
                </a:solidFill>
                <a:latin typeface="Calibri"/>
              </a:rPr>
              <a:t>"</a:t>
            </a:r>
            <a:r>
              <a:rPr b="1" lang="en-US" sz="3200" spc="-1" strike="noStrike">
                <a:solidFill>
                  <a:srgbClr val="ffa000"/>
                </a:solidFill>
                <a:latin typeface="Calibri"/>
              </a:rPr>
              <a:t>401</a:t>
            </a:r>
            <a:r>
              <a:rPr b="0" lang="en-US" sz="3200" spc="-1" strike="noStrike">
                <a:solidFill>
                  <a:srgbClr val="234465"/>
                </a:solidFill>
                <a:latin typeface="Calibri"/>
              </a:rPr>
              <a:t> Unauthorized", "</a:t>
            </a:r>
            <a:r>
              <a:rPr b="1" lang="en-US" sz="3200" spc="-1" strike="noStrike">
                <a:solidFill>
                  <a:srgbClr val="ffa000"/>
                </a:solidFill>
                <a:latin typeface="Calibri"/>
              </a:rPr>
              <a:t>409</a:t>
            </a:r>
            <a:r>
              <a:rPr b="0" lang="en-US" sz="3200" spc="-1" strike="noStrike">
                <a:solidFill>
                  <a:srgbClr val="234465"/>
                </a:solidFill>
                <a:latin typeface="Calibri"/>
              </a:rPr>
              <a:t> Conflict")</a:t>
            </a:r>
            <a:endParaRPr b="0" lang="en-US" sz="3200" spc="-1" strike="noStrike">
              <a:latin typeface="Arial"/>
            </a:endParaRPr>
          </a:p>
          <a:p>
            <a:pPr lvl="1" marL="990000" indent="-38052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ffa000"/>
              </a:buClr>
              <a:buFont typeface="Wingdings" charset="2"/>
              <a:buChar char=""/>
            </a:pPr>
            <a:r>
              <a:rPr b="1" lang="en-US" sz="3200" spc="-1" strike="noStrike">
                <a:solidFill>
                  <a:srgbClr val="ffa000"/>
                </a:solidFill>
                <a:latin typeface="Calibri"/>
              </a:rPr>
              <a:t>5xx</a:t>
            </a:r>
            <a:r>
              <a:rPr b="0" lang="en-US" sz="3200" spc="-1" strike="noStrike">
                <a:solidFill>
                  <a:srgbClr val="234465"/>
                </a:solidFill>
                <a:latin typeface="Calibri"/>
              </a:rPr>
              <a:t>: server error (e.g., "</a:t>
            </a:r>
            <a:r>
              <a:rPr b="1" lang="en-US" sz="3200" spc="-1" strike="noStrike">
                <a:solidFill>
                  <a:srgbClr val="ffa000"/>
                </a:solidFill>
                <a:latin typeface="Calibri"/>
              </a:rPr>
              <a:t>500</a:t>
            </a:r>
            <a:r>
              <a:rPr b="0" lang="en-US" sz="3200" spc="-1" strike="noStrike">
                <a:solidFill>
                  <a:srgbClr val="234465"/>
                </a:solidFill>
                <a:latin typeface="Calibri"/>
              </a:rPr>
              <a:t> Internal Server Error",</a:t>
            </a:r>
            <a:br/>
            <a:r>
              <a:rPr b="0" lang="en-US" sz="3200" spc="-1" strike="noStrike">
                <a:solidFill>
                  <a:srgbClr val="234465"/>
                </a:solidFill>
                <a:latin typeface="Calibri"/>
              </a:rPr>
              <a:t>"</a:t>
            </a:r>
            <a:r>
              <a:rPr b="1" lang="en-US" sz="3200" spc="-1" strike="noStrike">
                <a:solidFill>
                  <a:srgbClr val="ffa000"/>
                </a:solidFill>
                <a:latin typeface="Calibri"/>
              </a:rPr>
              <a:t>503</a:t>
            </a:r>
            <a:r>
              <a:rPr b="0" lang="en-US" sz="3200" spc="-1" strike="noStrike">
                <a:solidFill>
                  <a:srgbClr val="234465"/>
                </a:solidFill>
                <a:latin typeface="Calibri"/>
              </a:rPr>
              <a:t> Service Unavailable")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410" name="TextShape 3"/>
          <p:cNvSpPr txBox="1"/>
          <p:nvPr/>
        </p:nvSpPr>
        <p:spPr>
          <a:xfrm>
            <a:off x="11563560" y="6397200"/>
            <a:ext cx="428400" cy="30852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/>
          <a:p>
            <a:pPr algn="r">
              <a:lnSpc>
                <a:spcPct val="100000"/>
              </a:lnSpc>
            </a:pPr>
            <a:fld id="{69A931FA-E8F9-4764-8F6C-8EA1FA3270DE}" type="slidenum">
              <a:rPr b="0" lang="en-US" sz="1000" spc="-1" strike="noStrike">
                <a:solidFill>
                  <a:srgbClr val="234465"/>
                </a:solidFill>
                <a:latin typeface="Calibri"/>
              </a:rPr>
              <a:t>19</a:t>
            </a:fld>
            <a:endParaRPr b="0" lang="en-US" sz="1000" spc="-1" strike="noStrike">
              <a:latin typeface="Times New Roman"/>
            </a:endParaRPr>
          </a:p>
        </p:txBody>
      </p:sp>
    </p:spTree>
  </p:cSld>
  <mc:AlternateContent>
    <mc:Choice Requires="p14">
      <p:transition spd="slow" advTm="5000" p14:dur="2000"/>
    </mc:Choice>
    <mc:Fallback>
      <p:transition spd="slow" advTm="5000"/>
    </mc:Fallback>
  </mc:AlternateContent>
  <p:timing>
    <p:tnLst>
      <p:par>
        <p:cTn id="325" dur="indefinite" restart="never" nodeType="tmRoot">
          <p:childTnLst>
            <p:seq>
              <p:cTn id="326" dur="indefinite" nodeType="mainSeq">
                <p:childTnLst>
                  <p:par>
                    <p:cTn id="327" fill="hold">
                      <p:stCondLst>
                        <p:cond delay="0"/>
                      </p:stCondLst>
                      <p:childTnLst>
                        <p:par>
                          <p:cTn id="328" fill="hold">
                            <p:stCondLst>
                              <p:cond delay="0"/>
                            </p:stCondLst>
                            <p:childTnLst>
                              <p:par>
                                <p:cTn id="329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31" dur="500"/>
                                        <p:tgtEl>
                                          <p:spTgt spid="4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2" fill="hold">
                      <p:stCondLst>
                        <p:cond delay="indefinite"/>
                      </p:stCondLst>
                      <p:childTnLst>
                        <p:par>
                          <p:cTn id="333" fill="hold">
                            <p:stCondLst>
                              <p:cond delay="0"/>
                            </p:stCondLst>
                            <p:childTnLst>
                              <p:par>
                                <p:cTn id="334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36" dur="500"/>
                                        <p:tgtEl>
                                          <p:spTgt spid="4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7" fill="hold">
                      <p:stCondLst>
                        <p:cond delay="indefinite"/>
                      </p:stCondLst>
                      <p:childTnLst>
                        <p:par>
                          <p:cTn id="338" fill="hold">
                            <p:stCondLst>
                              <p:cond delay="0"/>
                            </p:stCondLst>
                            <p:childTnLst>
                              <p:par>
                                <p:cTn id="339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41" dur="500"/>
                                        <p:tgtEl>
                                          <p:spTgt spid="40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2" fill="hold">
                      <p:stCondLst>
                        <p:cond delay="indefinite"/>
                      </p:stCondLst>
                      <p:childTnLst>
                        <p:par>
                          <p:cTn id="343" fill="hold">
                            <p:stCondLst>
                              <p:cond delay="0"/>
                            </p:stCondLst>
                            <p:childTnLst>
                              <p:par>
                                <p:cTn id="344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46" dur="500"/>
                                        <p:tgtEl>
                                          <p:spTgt spid="40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7" fill="hold">
                      <p:stCondLst>
                        <p:cond delay="indefinite"/>
                      </p:stCondLst>
                      <p:childTnLst>
                        <p:par>
                          <p:cTn id="348" fill="hold">
                            <p:stCondLst>
                              <p:cond delay="0"/>
                            </p:stCondLst>
                            <p:childTnLst>
                              <p:par>
                                <p:cTn id="349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51" dur="500"/>
                                        <p:tgtEl>
                                          <p:spTgt spid="40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2" fill="hold">
                      <p:stCondLst>
                        <p:cond delay="indefinite"/>
                      </p:stCondLst>
                      <p:childTnLst>
                        <p:par>
                          <p:cTn id="353" fill="hold">
                            <p:stCondLst>
                              <p:cond delay="0"/>
                            </p:stCondLst>
                            <p:childTnLst>
                              <p:par>
                                <p:cTn id="354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56" dur="500"/>
                                        <p:tgtEl>
                                          <p:spTgt spid="40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TextShape 1"/>
          <p:cNvSpPr txBox="1"/>
          <p:nvPr/>
        </p:nvSpPr>
        <p:spPr>
          <a:xfrm>
            <a:off x="190440" y="100800"/>
            <a:ext cx="9503280" cy="88236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/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ffffff"/>
                </a:solidFill>
                <a:latin typeface="Calibri"/>
              </a:rPr>
              <a:t>Table of Contents</a:t>
            </a:r>
            <a:endParaRPr b="0" lang="en-US" sz="40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299" name="TextShape 2"/>
          <p:cNvSpPr txBox="1"/>
          <p:nvPr/>
        </p:nvSpPr>
        <p:spPr>
          <a:xfrm>
            <a:off x="196560" y="1371600"/>
            <a:ext cx="8179920" cy="479556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>
            <a:normAutofit/>
          </a:bodyPr>
          <a:p>
            <a:pPr marL="514080" indent="-51372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234465"/>
              </a:buClr>
              <a:buFont typeface="Calibri"/>
              <a:buAutoNum type="arabicPeriod"/>
            </a:pPr>
            <a:r>
              <a:rPr b="0" lang="en-US" sz="3400" spc="-1" strike="noStrike">
                <a:solidFill>
                  <a:srgbClr val="234465"/>
                </a:solidFill>
                <a:latin typeface="Calibri"/>
              </a:rPr>
              <a:t>Http Basics</a:t>
            </a:r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  <a:p>
            <a:pPr marL="514080" indent="-51372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234465"/>
              </a:buClr>
              <a:buFont typeface="Calibri"/>
              <a:buAutoNum type="arabicPeriod"/>
            </a:pPr>
            <a:r>
              <a:rPr b="0" lang="en-US" sz="3400" spc="-1" strike="noStrike">
                <a:solidFill>
                  <a:srgbClr val="234465"/>
                </a:solidFill>
                <a:latin typeface="Calibri"/>
              </a:rPr>
              <a:t>URL</a:t>
            </a:r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  <a:p>
            <a:pPr marL="514080" indent="-51372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234465"/>
              </a:buClr>
              <a:buFont typeface="Calibri"/>
              <a:buAutoNum type="arabicPeriod"/>
            </a:pPr>
            <a:r>
              <a:rPr b="0" lang="en-US" sz="3400" spc="-1" strike="noStrike">
                <a:solidFill>
                  <a:srgbClr val="234465"/>
                </a:solidFill>
                <a:latin typeface="Calibri"/>
              </a:rPr>
              <a:t>Http Request</a:t>
            </a:r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  <a:p>
            <a:pPr marL="514080" indent="-51372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234465"/>
              </a:buClr>
              <a:buFont typeface="Calibri"/>
              <a:buAutoNum type="arabicPeriod"/>
            </a:pPr>
            <a:r>
              <a:rPr b="0" lang="en-US" sz="3400" spc="-1" strike="noStrike">
                <a:solidFill>
                  <a:srgbClr val="234465"/>
                </a:solidFill>
                <a:latin typeface="Calibri"/>
              </a:rPr>
              <a:t>Http Response</a:t>
            </a:r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  <a:p>
            <a:pPr marL="514080" indent="-51372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234465"/>
              </a:buClr>
              <a:buFont typeface="Calibri"/>
              <a:buAutoNum type="arabicPeriod"/>
            </a:pPr>
            <a:r>
              <a:rPr b="0" lang="en-US" sz="3400" spc="-1" strike="noStrike">
                <a:solidFill>
                  <a:srgbClr val="234465"/>
                </a:solidFill>
                <a:latin typeface="Calibri"/>
              </a:rPr>
              <a:t>MIME and Media types</a:t>
            </a:r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  <a:p>
            <a:pPr marL="514080" indent="-51372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234465"/>
              </a:buClr>
              <a:buFont typeface="Calibri"/>
              <a:buAutoNum type="arabicPeriod"/>
            </a:pPr>
            <a:r>
              <a:rPr b="0" lang="en-US" sz="3400" spc="-1" strike="noStrike">
                <a:solidFill>
                  <a:srgbClr val="234465"/>
                </a:solidFill>
                <a:latin typeface="Calibri"/>
              </a:rPr>
              <a:t>Web Server</a:t>
            </a:r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  <a:p>
            <a:pPr marL="514080" indent="-51372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234465"/>
              </a:buClr>
              <a:buFont typeface="Calibri"/>
              <a:buAutoNum type="arabicPeriod"/>
            </a:pPr>
            <a:r>
              <a:rPr b="0" lang="en-US" sz="3400" spc="-1" strike="noStrike">
                <a:solidFill>
                  <a:srgbClr val="234465"/>
                </a:solidFill>
                <a:latin typeface="Calibri"/>
              </a:rPr>
              <a:t>Html Forms</a:t>
            </a:r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  <a:p>
            <a:pPr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</a:pPr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300" name="TextShape 3"/>
          <p:cNvSpPr txBox="1"/>
          <p:nvPr/>
        </p:nvSpPr>
        <p:spPr>
          <a:xfrm>
            <a:off x="11563560" y="6397200"/>
            <a:ext cx="428400" cy="30852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/>
          <a:p>
            <a:pPr algn="r">
              <a:lnSpc>
                <a:spcPct val="100000"/>
              </a:lnSpc>
            </a:pPr>
            <a:fld id="{06352F14-E0BF-4280-92EB-33A07274EA54}" type="slidenum">
              <a:rPr b="0" lang="en-US" sz="1000" spc="-1" strike="noStrike">
                <a:solidFill>
                  <a:srgbClr val="234465"/>
                </a:solidFill>
                <a:latin typeface="Calibri"/>
              </a:rPr>
              <a:t>2</a:t>
            </a:fld>
            <a:endParaRPr b="0" lang="en-US" sz="1000" spc="-1" strike="noStrike">
              <a:latin typeface="Times New Roman"/>
            </a:endParaRPr>
          </a:p>
        </p:txBody>
      </p:sp>
    </p:spTree>
  </p:cSld>
  <mc:AlternateContent>
    <mc:Choice Requires="p14">
      <p:transition spd="slow" advTm="5000" p14:dur="2000"/>
    </mc:Choice>
    <mc:Fallback>
      <p:transition spd="slow" advTm="5000"/>
    </mc:Fallback>
  </mc:AlternateContent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CustomShape 1"/>
          <p:cNvSpPr/>
          <p:nvPr/>
        </p:nvSpPr>
        <p:spPr>
          <a:xfrm>
            <a:off x="190440" y="982800"/>
            <a:ext cx="11804400" cy="5569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456840" indent="-45648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234465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234465"/>
                </a:solidFill>
                <a:latin typeface="Calibri"/>
              </a:rPr>
              <a:t>Example of </a:t>
            </a:r>
            <a:r>
              <a:rPr b="1" lang="en-US" sz="3400" spc="-1" strike="noStrike">
                <a:solidFill>
                  <a:srgbClr val="ffa000"/>
                </a:solidFill>
                <a:latin typeface="Calibri"/>
              </a:rPr>
              <a:t>HTTP response </a:t>
            </a:r>
            <a:r>
              <a:rPr b="0" lang="en-US" sz="3400" spc="-1" strike="noStrike">
                <a:solidFill>
                  <a:srgbClr val="234465"/>
                </a:solidFill>
                <a:latin typeface="Calibri"/>
              </a:rPr>
              <a:t>with error result:</a:t>
            </a:r>
            <a:endParaRPr b="0" lang="en-US" sz="3400" spc="-1" strike="noStrike">
              <a:latin typeface="Arial"/>
            </a:endParaRPr>
          </a:p>
          <a:p>
            <a:pPr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</a:pPr>
            <a:endParaRPr b="0" lang="en-US" sz="3400" spc="-1" strike="noStrike">
              <a:latin typeface="Arial"/>
            </a:endParaRPr>
          </a:p>
        </p:txBody>
      </p:sp>
      <p:sp>
        <p:nvSpPr>
          <p:cNvPr id="412" name="TextShape 2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/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ffffff"/>
                </a:solidFill>
                <a:latin typeface="Calibri"/>
              </a:rPr>
              <a:t>HTTP Response – Example</a:t>
            </a:r>
            <a:endParaRPr b="0" lang="en-US" sz="40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413" name="CustomShape 3"/>
          <p:cNvSpPr/>
          <p:nvPr/>
        </p:nvSpPr>
        <p:spPr>
          <a:xfrm>
            <a:off x="362520" y="1611720"/>
            <a:ext cx="11459880" cy="494784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300" spc="-1" strike="noStrike">
                <a:solidFill>
                  <a:srgbClr val="234465"/>
                </a:solidFill>
                <a:latin typeface="Consolas"/>
              </a:rPr>
              <a:t>HTTP/1.1 </a:t>
            </a:r>
            <a:r>
              <a:rPr b="1" lang="en-US" sz="2300" spc="-1" strike="noStrike">
                <a:solidFill>
                  <a:srgbClr val="ffa000"/>
                </a:solidFill>
                <a:latin typeface="Consolas"/>
              </a:rPr>
              <a:t>404</a:t>
            </a:r>
            <a:r>
              <a:rPr b="1" lang="en-US" sz="2300" spc="-1" strike="noStrike">
                <a:solidFill>
                  <a:srgbClr val="234465"/>
                </a:solidFill>
                <a:latin typeface="Consolas"/>
              </a:rPr>
              <a:t> Not Found</a:t>
            </a:r>
            <a:endParaRPr b="0" lang="en-US" sz="23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2300" spc="-1" strike="noStrike">
                <a:solidFill>
                  <a:srgbClr val="234465"/>
                </a:solidFill>
                <a:latin typeface="Consolas"/>
              </a:rPr>
              <a:t>Date: Fri, 17 Nov 2014 16:09:18 GMT+2</a:t>
            </a:r>
            <a:endParaRPr b="0" lang="en-US" sz="23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300" spc="-1" strike="noStrike">
                <a:solidFill>
                  <a:srgbClr val="234465"/>
                </a:solidFill>
                <a:latin typeface="Consolas"/>
              </a:rPr>
              <a:t>Server: Apache/2.2.14 (Linux)</a:t>
            </a:r>
            <a:endParaRPr b="0" lang="en-US" sz="23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300" spc="-1" strike="noStrike">
                <a:solidFill>
                  <a:srgbClr val="234465"/>
                </a:solidFill>
                <a:latin typeface="Consolas"/>
              </a:rPr>
              <a:t>Connection: close</a:t>
            </a:r>
            <a:endParaRPr b="0" lang="en-US" sz="23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300" spc="-1" strike="noStrike">
                <a:solidFill>
                  <a:srgbClr val="234465"/>
                </a:solidFill>
                <a:latin typeface="Consolas"/>
              </a:rPr>
              <a:t>Content-Type: text/html</a:t>
            </a:r>
            <a:endParaRPr b="0" lang="en-US" sz="23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i="1" lang="en-US" sz="2300" spc="-1" strike="noStrike">
                <a:solidFill>
                  <a:srgbClr val="234465"/>
                </a:solidFill>
                <a:latin typeface="Consolas"/>
              </a:rPr>
              <a:t>&lt;CRLF&gt;</a:t>
            </a:r>
            <a:endParaRPr b="0" lang="en-US" sz="23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2300" spc="-1" strike="noStrike">
                <a:solidFill>
                  <a:srgbClr val="ffa000"/>
                </a:solidFill>
                <a:latin typeface="Consolas"/>
              </a:rPr>
              <a:t>&lt;html&gt;&lt;head&gt;&lt;title&gt;</a:t>
            </a:r>
            <a:r>
              <a:rPr b="1" lang="en-US" sz="2300" spc="-1" strike="noStrike">
                <a:solidFill>
                  <a:srgbClr val="234465"/>
                </a:solidFill>
                <a:latin typeface="Consolas"/>
              </a:rPr>
              <a:t>404 Not Found</a:t>
            </a:r>
            <a:r>
              <a:rPr b="1" lang="en-US" sz="2300" spc="-1" strike="noStrike">
                <a:solidFill>
                  <a:srgbClr val="ffa000"/>
                </a:solidFill>
                <a:latin typeface="Consolas"/>
              </a:rPr>
              <a:t>&lt;/title&gt;&lt;/head&gt;</a:t>
            </a:r>
            <a:endParaRPr b="0" lang="en-US" sz="23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300" spc="-1" strike="noStrike">
                <a:solidFill>
                  <a:srgbClr val="ffa000"/>
                </a:solidFill>
                <a:latin typeface="Consolas"/>
              </a:rPr>
              <a:t>&lt;body&gt;</a:t>
            </a:r>
            <a:endParaRPr b="0" lang="en-US" sz="23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300" spc="-1" strike="noStrike">
                <a:solidFill>
                  <a:srgbClr val="ffa000"/>
                </a:solidFill>
                <a:latin typeface="Consolas"/>
              </a:rPr>
              <a:t>&lt;h1&gt;</a:t>
            </a:r>
            <a:r>
              <a:rPr b="1" lang="en-US" sz="2300" spc="-1" strike="noStrike">
                <a:solidFill>
                  <a:srgbClr val="234465"/>
                </a:solidFill>
                <a:latin typeface="Consolas"/>
              </a:rPr>
              <a:t>Not Found</a:t>
            </a:r>
            <a:r>
              <a:rPr b="1" lang="en-US" sz="2300" spc="-1" strike="noStrike">
                <a:solidFill>
                  <a:srgbClr val="ffa000"/>
                </a:solidFill>
                <a:latin typeface="Consolas"/>
              </a:rPr>
              <a:t>&lt;/h1&gt;</a:t>
            </a:r>
            <a:endParaRPr b="0" lang="en-US" sz="23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300" spc="-1" strike="noStrike">
                <a:solidFill>
                  <a:srgbClr val="ffa000"/>
                </a:solidFill>
                <a:latin typeface="Consolas"/>
              </a:rPr>
              <a:t>&lt;p&gt;</a:t>
            </a:r>
            <a:r>
              <a:rPr b="1" lang="en-US" sz="2300" spc="-1" strike="noStrike">
                <a:solidFill>
                  <a:srgbClr val="234465"/>
                </a:solidFill>
                <a:latin typeface="Consolas"/>
              </a:rPr>
              <a:t>The requested URL /img/logo.gif was not found on this server.</a:t>
            </a:r>
            <a:r>
              <a:rPr b="1" lang="en-US" sz="2300" spc="-1" strike="noStrike">
                <a:solidFill>
                  <a:srgbClr val="ffa000"/>
                </a:solidFill>
                <a:latin typeface="Consolas"/>
              </a:rPr>
              <a:t>&lt;/p&gt; &lt;hr&gt;&lt;address&gt;</a:t>
            </a:r>
            <a:r>
              <a:rPr b="1" lang="en-US" sz="2300" spc="-1" strike="noStrike">
                <a:solidFill>
                  <a:srgbClr val="234465"/>
                </a:solidFill>
                <a:latin typeface="Consolas"/>
              </a:rPr>
              <a:t>Apache/2.2.14 Server at Port 80</a:t>
            </a:r>
            <a:r>
              <a:rPr b="1" lang="en-US" sz="2300" spc="-1" strike="noStrike">
                <a:solidFill>
                  <a:srgbClr val="ffa000"/>
                </a:solidFill>
                <a:latin typeface="Consolas"/>
              </a:rPr>
              <a:t>&lt;/address&gt;</a:t>
            </a:r>
            <a:endParaRPr b="0" lang="en-US" sz="23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300" spc="-1" strike="noStrike">
                <a:solidFill>
                  <a:srgbClr val="ffa000"/>
                </a:solidFill>
                <a:latin typeface="Consolas"/>
              </a:rPr>
              <a:t>&lt;/body&gt;&lt;/html&gt;</a:t>
            </a:r>
            <a:endParaRPr b="0" lang="en-US" sz="2300" spc="-1" strike="noStrike">
              <a:latin typeface="Arial"/>
            </a:endParaRPr>
          </a:p>
        </p:txBody>
      </p:sp>
      <p:sp>
        <p:nvSpPr>
          <p:cNvPr id="414" name="CustomShape 4"/>
          <p:cNvSpPr/>
          <p:nvPr/>
        </p:nvSpPr>
        <p:spPr>
          <a:xfrm>
            <a:off x="4977720" y="1552680"/>
            <a:ext cx="3555720" cy="638640"/>
          </a:xfrm>
          <a:prstGeom prst="wedgeRoundRectCallout">
            <a:avLst>
              <a:gd name="adj1" fmla="val -69679"/>
              <a:gd name="adj2" fmla="val 3023"/>
              <a:gd name="adj3" fmla="val 16667"/>
            </a:avLst>
          </a:prstGeom>
          <a:solidFill>
            <a:schemeClr val="tx1">
              <a:alpha val="95000"/>
            </a:schemeClr>
          </a:solidFill>
          <a:ln w="19080">
            <a:solidFill>
              <a:schemeClr val="tx1">
                <a:alpha val="8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anchor="ctr"/>
          <a:p>
            <a:pPr algn="ctr">
              <a:lnSpc>
                <a:spcPts val="2999"/>
              </a:lnSpc>
            </a:pPr>
            <a:r>
              <a:rPr b="1" lang="en-US" sz="2400" spc="-1" strike="noStrike">
                <a:solidFill>
                  <a:srgbClr val="ffffff"/>
                </a:solidFill>
                <a:latin typeface="Calibri"/>
              </a:rPr>
              <a:t>HTTP response status line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415" name="CustomShape 5"/>
          <p:cNvSpPr/>
          <p:nvPr/>
        </p:nvSpPr>
        <p:spPr>
          <a:xfrm>
            <a:off x="5484960" y="2987280"/>
            <a:ext cx="3352320" cy="649800"/>
          </a:xfrm>
          <a:prstGeom prst="wedgeRoundRectCallout">
            <a:avLst>
              <a:gd name="adj1" fmla="val -72686"/>
              <a:gd name="adj2" fmla="val -44650"/>
              <a:gd name="adj3" fmla="val 16667"/>
            </a:avLst>
          </a:prstGeom>
          <a:solidFill>
            <a:schemeClr val="tx1">
              <a:alpha val="95000"/>
            </a:schemeClr>
          </a:solidFill>
          <a:ln w="19080">
            <a:solidFill>
              <a:schemeClr val="tx1">
                <a:alpha val="8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anchor="ctr"/>
          <a:p>
            <a:pPr algn="ctr">
              <a:lnSpc>
                <a:spcPts val="2999"/>
              </a:lnSpc>
            </a:pPr>
            <a:r>
              <a:rPr b="1" lang="en-US" sz="2400" spc="-1" strike="noStrike">
                <a:solidFill>
                  <a:srgbClr val="ffffff"/>
                </a:solidFill>
                <a:latin typeface="Calibri"/>
              </a:rPr>
              <a:t>HTTP response headers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416" name="CustomShape 6"/>
          <p:cNvSpPr/>
          <p:nvPr/>
        </p:nvSpPr>
        <p:spPr>
          <a:xfrm>
            <a:off x="7618320" y="4433400"/>
            <a:ext cx="3578400" cy="625320"/>
          </a:xfrm>
          <a:prstGeom prst="wedgeRoundRectCallout">
            <a:avLst>
              <a:gd name="adj1" fmla="val -72164"/>
              <a:gd name="adj2" fmla="val 24485"/>
              <a:gd name="adj3" fmla="val 16667"/>
            </a:avLst>
          </a:prstGeom>
          <a:solidFill>
            <a:schemeClr val="tx1">
              <a:alpha val="95000"/>
            </a:schemeClr>
          </a:solidFill>
          <a:ln w="19080">
            <a:solidFill>
              <a:schemeClr val="tx1">
                <a:alpha val="8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anchor="ctr"/>
          <a:p>
            <a:pPr algn="ctr">
              <a:lnSpc>
                <a:spcPts val="2999"/>
              </a:lnSpc>
            </a:pPr>
            <a:r>
              <a:rPr b="1" lang="en-US" sz="2400" spc="-1" strike="noStrike">
                <a:solidFill>
                  <a:srgbClr val="ffffff"/>
                </a:solidFill>
                <a:latin typeface="Calibri"/>
              </a:rPr>
              <a:t>The HTTP response body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417" name="TextShape 7"/>
          <p:cNvSpPr txBox="1"/>
          <p:nvPr/>
        </p:nvSpPr>
        <p:spPr>
          <a:xfrm>
            <a:off x="11563560" y="6397200"/>
            <a:ext cx="428400" cy="30852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/>
          <a:p>
            <a:pPr algn="r">
              <a:lnSpc>
                <a:spcPct val="100000"/>
              </a:lnSpc>
            </a:pPr>
            <a:fld id="{B8BE09DD-FD35-4A94-8791-CDB6580FF94A}" type="slidenum">
              <a:rPr b="0" lang="en-US" sz="1000" spc="-1" strike="noStrike">
                <a:solidFill>
                  <a:srgbClr val="234465"/>
                </a:solidFill>
                <a:latin typeface="Calibri"/>
              </a:rPr>
              <a:t>19</a:t>
            </a:fld>
            <a:endParaRPr b="0" lang="en-US" sz="1000" spc="-1" strike="noStrike">
              <a:latin typeface="Times New Roman"/>
            </a:endParaRPr>
          </a:p>
        </p:txBody>
      </p:sp>
    </p:spTree>
  </p:cSld>
  <mc:AlternateContent>
    <mc:Choice Requires="p14">
      <p:transition spd="slow" advTm="5000" p14:dur="2000"/>
    </mc:Choice>
    <mc:Fallback>
      <p:transition spd="slow" advTm="5000"/>
    </mc:Fallback>
  </mc:AlternateContent>
  <p:timing>
    <p:tnLst>
      <p:par>
        <p:cTn id="357" dur="indefinite" restart="never" nodeType="tmRoot">
          <p:childTnLst>
            <p:seq>
              <p:cTn id="358" dur="indefinite" nodeType="mainSeq">
                <p:childTnLst>
                  <p:par>
                    <p:cTn id="359" fill="hold">
                      <p:stCondLst>
                        <p:cond delay="0"/>
                      </p:stCondLst>
                      <p:childTnLst>
                        <p:par>
                          <p:cTn id="360" fill="hold">
                            <p:stCondLst>
                              <p:cond delay="0"/>
                            </p:stCondLst>
                            <p:childTnLst>
                              <p:par>
                                <p:cTn id="36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5" fill="hold">
                      <p:stCondLst>
                        <p:cond delay="indefinite"/>
                      </p:stCondLst>
                      <p:childTnLst>
                        <p:par>
                          <p:cTn id="366" fill="hold">
                            <p:stCondLst>
                              <p:cond delay="0"/>
                            </p:stCondLst>
                            <p:childTnLst>
                              <p:par>
                                <p:cTn id="36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9" fill="hold">
                      <p:stCondLst>
                        <p:cond delay="indefinite"/>
                      </p:stCondLst>
                      <p:childTnLst>
                        <p:par>
                          <p:cTn id="380" fill="hold">
                            <p:stCondLst>
                              <p:cond delay="0"/>
                            </p:stCondLst>
                            <p:childTnLst>
                              <p:par>
                                <p:cTn id="38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CustomShape 1"/>
          <p:cNvSpPr/>
          <p:nvPr/>
        </p:nvSpPr>
        <p:spPr>
          <a:xfrm>
            <a:off x="190440" y="1151280"/>
            <a:ext cx="11804400" cy="5569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456840" indent="-45648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234465"/>
              </a:buClr>
              <a:buFont typeface="Wingdings" charset="2"/>
              <a:buChar char=""/>
            </a:pPr>
            <a:r>
              <a:rPr b="0" lang="en-US" sz="2800" spc="-1" strike="noStrike">
                <a:solidFill>
                  <a:srgbClr val="234465"/>
                </a:solidFill>
                <a:latin typeface="Calibri"/>
              </a:rPr>
              <a:t>HTTP </a:t>
            </a:r>
            <a:r>
              <a:rPr b="1" lang="en-US" sz="2800" spc="-1" strike="noStrike">
                <a:solidFill>
                  <a:srgbClr val="ffa000"/>
                </a:solidFill>
                <a:latin typeface="Calibri"/>
              </a:rPr>
              <a:t>GET</a:t>
            </a:r>
            <a:r>
              <a:rPr b="0" lang="en-US" sz="2800" spc="-1" strike="noStrike">
                <a:solidFill>
                  <a:srgbClr val="234465"/>
                </a:solidFill>
                <a:latin typeface="Calibri"/>
              </a:rPr>
              <a:t> requesting a moved URL: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</a:pPr>
            <a:endParaRPr b="0" lang="en-US" sz="2800" spc="-1" strike="noStrike">
              <a:latin typeface="Arial"/>
            </a:endParaRPr>
          </a:p>
          <a:p>
            <a:pPr marL="456840" indent="-45648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234465"/>
              </a:buClr>
              <a:buFont typeface="Wingdings" charset="2"/>
              <a:buChar char=""/>
            </a:pPr>
            <a:r>
              <a:rPr b="0" lang="en-US" sz="2800" spc="-1" strike="noStrike">
                <a:solidFill>
                  <a:srgbClr val="234465"/>
                </a:solidFill>
                <a:latin typeface="Calibri"/>
              </a:rPr>
              <a:t>The following HTTP response (</a:t>
            </a:r>
            <a:r>
              <a:rPr b="1" lang="en-US" sz="2800" spc="-1" strike="noStrike">
                <a:solidFill>
                  <a:srgbClr val="ffa000"/>
                </a:solidFill>
                <a:latin typeface="Calibri"/>
              </a:rPr>
              <a:t>301</a:t>
            </a:r>
            <a:r>
              <a:rPr b="0" lang="en-US" sz="2800" spc="-1" strike="noStrike">
                <a:solidFill>
                  <a:srgbClr val="ffa000"/>
                </a:solidFill>
                <a:latin typeface="Calibri"/>
              </a:rPr>
              <a:t> </a:t>
            </a:r>
            <a:r>
              <a:rPr b="0" lang="en-US" sz="2800" spc="-1" strike="noStrike">
                <a:solidFill>
                  <a:srgbClr val="234465"/>
                </a:solidFill>
                <a:latin typeface="Calibri"/>
              </a:rPr>
              <a:t>Moved Permanently) tells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</a:pPr>
            <a:r>
              <a:rPr b="0" lang="en-US" sz="2800" spc="-1" strike="noStrike">
                <a:solidFill>
                  <a:srgbClr val="234465"/>
                </a:solidFill>
                <a:latin typeface="Calibri"/>
              </a:rPr>
              <a:t>the browser to request another URL: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419" name="TextShape 2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/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fffff"/>
                </a:solidFill>
                <a:latin typeface="Calibri"/>
              </a:rPr>
              <a:t>Browser Redirection</a:t>
            </a:r>
            <a:endParaRPr b="0" lang="en-US" sz="32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420" name="CustomShape 3"/>
          <p:cNvSpPr/>
          <p:nvPr/>
        </p:nvSpPr>
        <p:spPr>
          <a:xfrm>
            <a:off x="985680" y="1981080"/>
            <a:ext cx="10213560" cy="124668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5000"/>
              </a:lnSpc>
            </a:pPr>
            <a:r>
              <a:rPr b="1" lang="en-US" sz="2000" spc="-1" strike="noStrike">
                <a:solidFill>
                  <a:srgbClr val="ffa000"/>
                </a:solidFill>
                <a:latin typeface="Consolas"/>
              </a:rPr>
              <a:t>GET</a:t>
            </a:r>
            <a:r>
              <a:rPr b="1" lang="en-US" sz="2000" spc="-1" strike="noStrike">
                <a:solidFill>
                  <a:srgbClr val="fbeedc"/>
                </a:solidFill>
                <a:latin typeface="Consolas"/>
              </a:rPr>
              <a:t> </a:t>
            </a:r>
            <a:r>
              <a:rPr b="1" lang="en-US" sz="2000" spc="-1" strike="noStrike">
                <a:solidFill>
                  <a:srgbClr val="234465"/>
                </a:solidFill>
                <a:latin typeface="Consolas"/>
              </a:rPr>
              <a:t>/ HTTP/1.1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95000"/>
              </a:lnSpc>
            </a:pPr>
            <a:r>
              <a:rPr b="1" lang="en-US" sz="2000" spc="-1" strike="noStrike">
                <a:solidFill>
                  <a:srgbClr val="234465"/>
                </a:solidFill>
                <a:latin typeface="Consolas"/>
              </a:rPr>
              <a:t>Host: http://softuni.org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95000"/>
              </a:lnSpc>
            </a:pPr>
            <a:r>
              <a:rPr b="1" lang="en-US" sz="2000" spc="-1" strike="noStrike">
                <a:solidFill>
                  <a:srgbClr val="234465"/>
                </a:solidFill>
                <a:latin typeface="Consolas"/>
              </a:rPr>
              <a:t>User-Agent: Gecko/20100115 Firefox/3.6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95000"/>
              </a:lnSpc>
            </a:pPr>
            <a:r>
              <a:rPr b="1" i="1" lang="en-US" sz="2000" spc="-1" strike="noStrike">
                <a:solidFill>
                  <a:srgbClr val="234465"/>
                </a:solidFill>
                <a:latin typeface="Consolas"/>
              </a:rPr>
              <a:t>&lt;CRLF&gt;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421" name="CustomShape 4"/>
          <p:cNvSpPr/>
          <p:nvPr/>
        </p:nvSpPr>
        <p:spPr>
          <a:xfrm>
            <a:off x="985680" y="5114880"/>
            <a:ext cx="10213560" cy="9576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5000"/>
              </a:lnSpc>
            </a:pPr>
            <a:r>
              <a:rPr b="1" lang="en-US" sz="2000" spc="-1" strike="noStrike">
                <a:solidFill>
                  <a:srgbClr val="234465"/>
                </a:solidFill>
                <a:latin typeface="Consolas"/>
              </a:rPr>
              <a:t>HTTP/1.1 </a:t>
            </a:r>
            <a:r>
              <a:rPr b="1" lang="en-US" sz="2000" spc="-1" strike="noStrike">
                <a:solidFill>
                  <a:srgbClr val="ffa000"/>
                </a:solidFill>
                <a:latin typeface="Consolas"/>
              </a:rPr>
              <a:t>301</a:t>
            </a:r>
            <a:r>
              <a:rPr b="1" lang="en-US" sz="2000" spc="-1" strike="noStrike">
                <a:solidFill>
                  <a:srgbClr val="234465"/>
                </a:solidFill>
                <a:latin typeface="Consolas"/>
              </a:rPr>
              <a:t> Moved Permanently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95000"/>
              </a:lnSpc>
            </a:pPr>
            <a:r>
              <a:rPr b="1" lang="en-US" sz="2000" spc="-1" strike="noStrike">
                <a:solidFill>
                  <a:srgbClr val="234465"/>
                </a:solidFill>
                <a:latin typeface="Consolas"/>
              </a:rPr>
              <a:t>Location: http://softuni.bg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95000"/>
              </a:lnSpc>
            </a:pPr>
            <a:r>
              <a:rPr b="1" i="1" lang="en-US" sz="2000" spc="-1" strike="noStrike">
                <a:solidFill>
                  <a:srgbClr val="234465"/>
                </a:solidFill>
                <a:latin typeface="Consolas"/>
              </a:rPr>
              <a:t>…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422" name="TextShape 5"/>
          <p:cNvSpPr txBox="1"/>
          <p:nvPr/>
        </p:nvSpPr>
        <p:spPr>
          <a:xfrm>
            <a:off x="11563560" y="6397200"/>
            <a:ext cx="428400" cy="30852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/>
          <a:p>
            <a:pPr algn="r">
              <a:lnSpc>
                <a:spcPct val="100000"/>
              </a:lnSpc>
            </a:pPr>
            <a:fld id="{C9B092C5-AE67-4361-B9AF-CFFD83D8E684}" type="slidenum">
              <a:rPr b="0" lang="en-US" sz="800" spc="-1" strike="noStrike">
                <a:solidFill>
                  <a:srgbClr val="234465"/>
                </a:solidFill>
                <a:latin typeface="Calibri"/>
              </a:rPr>
              <a:t>19</a:t>
            </a:fld>
            <a:endParaRPr b="0" lang="en-US" sz="800" spc="-1" strike="noStrike">
              <a:latin typeface="Times New Roman"/>
            </a:endParaRPr>
          </a:p>
        </p:txBody>
      </p:sp>
    </p:spTree>
  </p:cSld>
  <mc:AlternateContent>
    <mc:Choice Requires="p14">
      <p:transition spd="slow" advTm="5000" p14:dur="2000"/>
    </mc:Choice>
    <mc:Fallback>
      <p:transition spd="slow" advTm="5000"/>
    </mc:Fallback>
  </mc:AlternateContent>
  <p:timing>
    <p:tnLst>
      <p:par>
        <p:cTn id="393" dur="indefinite" restart="never" nodeType="tmRoot">
          <p:childTnLst>
            <p:seq>
              <p:cTn id="394" dur="indefinite" nodeType="mainSeq">
                <p:childTnLst>
                  <p:par>
                    <p:cTn id="395" fill="hold">
                      <p:stCondLst>
                        <p:cond delay="indefinite"/>
                      </p:stCondLst>
                      <p:childTnLst>
                        <p:par>
                          <p:cTn id="396" fill="hold">
                            <p:stCondLst>
                              <p:cond delay="0"/>
                            </p:stCondLst>
                            <p:childTnLst>
                              <p:par>
                                <p:cTn id="397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99" dur="500"/>
                                        <p:tgtEl>
                                          <p:spTgt spid="4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0" fill="hold">
                      <p:stCondLst>
                        <p:cond delay="indefinite"/>
                      </p:stCondLst>
                      <p:childTnLst>
                        <p:par>
                          <p:cTn id="401" fill="hold">
                            <p:stCondLst>
                              <p:cond delay="0"/>
                            </p:stCondLst>
                            <p:childTnLst>
                              <p:par>
                                <p:cTn id="402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04" dur="500"/>
                                        <p:tgtEl>
                                          <p:spTgt spid="4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5" fill="hold">
                      <p:stCondLst>
                        <p:cond delay="indefinite"/>
                      </p:stCondLst>
                      <p:childTnLst>
                        <p:par>
                          <p:cTn id="406" fill="hold">
                            <p:stCondLst>
                              <p:cond delay="0"/>
                            </p:stCondLst>
                            <p:childTnLst>
                              <p:par>
                                <p:cTn id="407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09" dur="500"/>
                                        <p:tgtEl>
                                          <p:spTgt spid="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CustomShape 1"/>
          <p:cNvSpPr/>
          <p:nvPr/>
        </p:nvSpPr>
        <p:spPr>
          <a:xfrm>
            <a:off x="190440" y="1151280"/>
            <a:ext cx="11804400" cy="5569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456840" indent="-45648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234465"/>
              </a:buClr>
              <a:buFont typeface="Wingdings" charset="2"/>
              <a:buChar char=""/>
            </a:pPr>
            <a:r>
              <a:rPr b="0" lang="en-US" sz="2600" spc="-1" strike="noStrike">
                <a:solidFill>
                  <a:srgbClr val="234465"/>
                </a:solidFill>
                <a:latin typeface="Calibri"/>
              </a:rPr>
              <a:t>The </a:t>
            </a:r>
            <a:r>
              <a:rPr b="1" lang="en-US" sz="2600" spc="-1" strike="noStrike">
                <a:solidFill>
                  <a:srgbClr val="ffa000"/>
                </a:solidFill>
                <a:latin typeface="Consolas"/>
              </a:rPr>
              <a:t>Content-Type</a:t>
            </a:r>
            <a:r>
              <a:rPr b="0" lang="en-US" sz="2600" spc="-1" strike="noStrike">
                <a:solidFill>
                  <a:srgbClr val="234465"/>
                </a:solidFill>
                <a:latin typeface="Calibri"/>
              </a:rPr>
              <a:t> response header the server </a:t>
            </a:r>
            <a:r>
              <a:rPr b="0" lang="en-US" sz="2800" spc="-1" strike="noStrike">
                <a:solidFill>
                  <a:srgbClr val="234465"/>
                </a:solidFill>
                <a:latin typeface="Calibri"/>
              </a:rPr>
              <a:t>specifies how the output should be processed</a:t>
            </a:r>
            <a:endParaRPr b="0" lang="en-US" sz="2800" spc="-1" strike="noStrike">
              <a:latin typeface="Arial"/>
            </a:endParaRPr>
          </a:p>
          <a:p>
            <a:pPr marL="456840" indent="-45648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234465"/>
              </a:buClr>
              <a:buFont typeface="Wingdings" charset="2"/>
              <a:buChar char=""/>
            </a:pPr>
            <a:r>
              <a:rPr b="0" lang="en-US" sz="2800" spc="-1" strike="noStrike">
                <a:solidFill>
                  <a:srgbClr val="234465"/>
                </a:solidFill>
                <a:latin typeface="Calibri"/>
              </a:rPr>
              <a:t>Examples: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424" name="TextShape 2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/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fffff"/>
                </a:solidFill>
                <a:latin typeface="Calibri"/>
              </a:rPr>
              <a:t>Content-Type and Disposition</a:t>
            </a:r>
            <a:endParaRPr b="0" lang="en-US" sz="32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425" name="CustomShape 3"/>
          <p:cNvSpPr/>
          <p:nvPr/>
        </p:nvSpPr>
        <p:spPr>
          <a:xfrm>
            <a:off x="652680" y="3453480"/>
            <a:ext cx="10773720" cy="4374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5000"/>
              </a:lnSpc>
            </a:pPr>
            <a:r>
              <a:rPr b="1" lang="en-US" sz="2400" spc="-1" strike="noStrike">
                <a:solidFill>
                  <a:srgbClr val="234465"/>
                </a:solidFill>
                <a:latin typeface="Consolas"/>
              </a:rPr>
              <a:t>Content-Type:</a:t>
            </a:r>
            <a:r>
              <a:rPr b="1" lang="en-US" sz="2400" spc="-1" strike="noStrike">
                <a:solidFill>
                  <a:srgbClr val="fbeedc"/>
                </a:solidFill>
                <a:latin typeface="Consolas"/>
              </a:rPr>
              <a:t> </a:t>
            </a:r>
            <a:r>
              <a:rPr b="1" lang="en-US" sz="2400" spc="-1" strike="noStrike">
                <a:solidFill>
                  <a:srgbClr val="ffa000"/>
                </a:solidFill>
                <a:latin typeface="Consolas"/>
              </a:rPr>
              <a:t>text/html; charset=utf-8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426" name="CustomShape 4"/>
          <p:cNvSpPr/>
          <p:nvPr/>
        </p:nvSpPr>
        <p:spPr>
          <a:xfrm>
            <a:off x="654480" y="4248360"/>
            <a:ext cx="10773720" cy="6685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5000"/>
              </a:lnSpc>
            </a:pPr>
            <a:r>
              <a:rPr b="1" lang="en-US" sz="2000" spc="-1" strike="noStrike">
                <a:solidFill>
                  <a:srgbClr val="234465"/>
                </a:solidFill>
                <a:latin typeface="Consolas"/>
              </a:rPr>
              <a:t>Content-Type: </a:t>
            </a:r>
            <a:r>
              <a:rPr b="1" lang="en-US" sz="2000" spc="-1" strike="noStrike">
                <a:solidFill>
                  <a:srgbClr val="ffa000"/>
                </a:solidFill>
                <a:latin typeface="Consolas"/>
              </a:rPr>
              <a:t>application/pdf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95000"/>
              </a:lnSpc>
            </a:pPr>
            <a:r>
              <a:rPr b="1" lang="en-US" sz="2000" spc="-1" strike="noStrike">
                <a:solidFill>
                  <a:srgbClr val="234465"/>
                </a:solidFill>
                <a:latin typeface="Consolas"/>
              </a:rPr>
              <a:t>Content-Disposition:</a:t>
            </a:r>
            <a:r>
              <a:rPr b="1" lang="en-US" sz="2000" spc="-1" strike="noStrike">
                <a:solidFill>
                  <a:srgbClr val="fbeedc"/>
                </a:solidFill>
                <a:latin typeface="Consolas"/>
              </a:rPr>
              <a:t> </a:t>
            </a:r>
            <a:r>
              <a:rPr b="1" lang="en-US" sz="2000" spc="-1" strike="noStrike">
                <a:solidFill>
                  <a:srgbClr val="ffa000"/>
                </a:solidFill>
                <a:latin typeface="Consolas"/>
              </a:rPr>
              <a:t>attachment; filename="Report-April-2016.pdf"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427" name="CustomShape 5"/>
          <p:cNvSpPr/>
          <p:nvPr/>
        </p:nvSpPr>
        <p:spPr>
          <a:xfrm>
            <a:off x="6890040" y="1905840"/>
            <a:ext cx="4890240" cy="1029240"/>
          </a:xfrm>
          <a:prstGeom prst="wedgeRoundRectCallout">
            <a:avLst>
              <a:gd name="adj1" fmla="val -57910"/>
              <a:gd name="adj2" fmla="val 98827"/>
              <a:gd name="adj3" fmla="val 16667"/>
            </a:avLst>
          </a:prstGeom>
          <a:solidFill>
            <a:schemeClr val="tx1">
              <a:alpha val="95000"/>
            </a:schemeClr>
          </a:solidFill>
          <a:ln w="19080">
            <a:solidFill>
              <a:schemeClr val="tx1">
                <a:alpha val="8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anchor="ctr"/>
          <a:p>
            <a:pPr algn="ctr">
              <a:lnSpc>
                <a:spcPts val="2999"/>
              </a:lnSpc>
            </a:pPr>
            <a:r>
              <a:rPr b="0" lang="en-US" sz="2400" spc="-1" strike="noStrike">
                <a:solidFill>
                  <a:srgbClr val="ffffff"/>
                </a:solidFill>
                <a:latin typeface="Calibri"/>
              </a:rPr>
              <a:t>UTF-8 encoded HTML page. Will be shown in the browser.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428" name="CustomShape 6"/>
          <p:cNvSpPr/>
          <p:nvPr/>
        </p:nvSpPr>
        <p:spPr>
          <a:xfrm>
            <a:off x="988920" y="5531040"/>
            <a:ext cx="5562360" cy="1066320"/>
          </a:xfrm>
          <a:prstGeom prst="wedgeRoundRectCallout">
            <a:avLst>
              <a:gd name="adj1" fmla="val 97353"/>
              <a:gd name="adj2" fmla="val -85593"/>
              <a:gd name="adj3" fmla="val 16667"/>
            </a:avLst>
          </a:prstGeom>
          <a:solidFill>
            <a:schemeClr val="tx1">
              <a:alpha val="95000"/>
            </a:schemeClr>
          </a:solidFill>
          <a:ln w="19080">
            <a:solidFill>
              <a:schemeClr val="tx1">
                <a:alpha val="8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anchor="ctr"/>
          <a:p>
            <a:pPr algn="ctr">
              <a:lnSpc>
                <a:spcPts val="2999"/>
              </a:lnSpc>
            </a:pPr>
            <a:r>
              <a:rPr b="0" lang="en-US" sz="2400" spc="-1" strike="noStrike">
                <a:solidFill>
                  <a:srgbClr val="ffffff"/>
                </a:solidFill>
                <a:latin typeface="Calibri"/>
              </a:rPr>
              <a:t>This will download a PDF file named </a:t>
            </a:r>
            <a:br/>
            <a:r>
              <a:rPr b="1" lang="en-US" sz="2400" spc="-1" strike="noStrike">
                <a:solidFill>
                  <a:srgbClr val="ffa000"/>
                </a:solidFill>
                <a:latin typeface="Consolas"/>
              </a:rPr>
              <a:t>Report-April-2016.pdf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429" name="TextShape 7"/>
          <p:cNvSpPr txBox="1"/>
          <p:nvPr/>
        </p:nvSpPr>
        <p:spPr>
          <a:xfrm>
            <a:off x="11563560" y="6397200"/>
            <a:ext cx="428400" cy="30852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/>
          <a:p>
            <a:pPr algn="r">
              <a:lnSpc>
                <a:spcPct val="100000"/>
              </a:lnSpc>
            </a:pPr>
            <a:fld id="{0817487A-BE5B-401C-AC7F-62412023F6D0}" type="slidenum">
              <a:rPr b="0" lang="en-US" sz="800" spc="-1" strike="noStrike">
                <a:solidFill>
                  <a:srgbClr val="234465"/>
                </a:solidFill>
                <a:latin typeface="Calibri"/>
              </a:rPr>
              <a:t>19</a:t>
            </a:fld>
            <a:endParaRPr b="0" lang="en-US" sz="800" spc="-1" strike="noStrike">
              <a:latin typeface="Times New Roman"/>
            </a:endParaRPr>
          </a:p>
        </p:txBody>
      </p:sp>
    </p:spTree>
  </p:cSld>
  <mc:AlternateContent>
    <mc:Choice Requires="p14">
      <p:transition spd="slow" advTm="5000" p14:dur="2000"/>
    </mc:Choice>
    <mc:Fallback>
      <p:transition spd="slow" advTm="5000"/>
    </mc:Fallback>
  </mc:AlternateContent>
  <p:timing>
    <p:tnLst>
      <p:par>
        <p:cTn id="410" dur="indefinite" restart="never" nodeType="tmRoot">
          <p:childTnLst>
            <p:seq>
              <p:cTn id="411" dur="indefinite" nodeType="mainSeq">
                <p:childTnLst>
                  <p:par>
                    <p:cTn id="412" fill="hold">
                      <p:stCondLst>
                        <p:cond delay="indefinite"/>
                      </p:stCondLst>
                      <p:childTnLst>
                        <p:par>
                          <p:cTn id="413" fill="hold">
                            <p:stCondLst>
                              <p:cond delay="0"/>
                            </p:stCondLst>
                            <p:childTnLst>
                              <p:par>
                                <p:cTn id="414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16" dur="500"/>
                                        <p:tgtEl>
                                          <p:spTgt spid="4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7" fill="hold">
                      <p:stCondLst>
                        <p:cond delay="indefinite"/>
                      </p:stCondLst>
                      <p:childTnLst>
                        <p:par>
                          <p:cTn id="418" fill="hold">
                            <p:stCondLst>
                              <p:cond delay="0"/>
                            </p:stCondLst>
                            <p:childTnLst>
                              <p:par>
                                <p:cTn id="419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21" dur="500"/>
                                        <p:tgtEl>
                                          <p:spTgt spid="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2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4" fill="hold">
                      <p:stCondLst>
                        <p:cond delay="indefinite"/>
                      </p:stCondLst>
                      <p:childTnLst>
                        <p:par>
                          <p:cTn id="425" fill="hold">
                            <p:stCondLst>
                              <p:cond delay="0"/>
                            </p:stCondLst>
                            <p:childTnLst>
                              <p:par>
                                <p:cTn id="426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28" dur="500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TextShape 1"/>
          <p:cNvSpPr txBox="1"/>
          <p:nvPr/>
        </p:nvSpPr>
        <p:spPr>
          <a:xfrm>
            <a:off x="614880" y="4704840"/>
            <a:ext cx="10958400" cy="76788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/>
          <a:p>
            <a:pPr algn="ctr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</a:pPr>
            <a:r>
              <a:rPr b="1" lang="en-US" sz="5400" spc="-1" strike="noStrike">
                <a:solidFill>
                  <a:srgbClr val="234465"/>
                </a:solidFill>
                <a:latin typeface="Calibri"/>
              </a:rPr>
              <a:t>MIME and Media Types</a:t>
            </a:r>
            <a:endParaRPr b="0" lang="en-US" sz="54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431" name="TextShape 2"/>
          <p:cNvSpPr txBox="1"/>
          <p:nvPr/>
        </p:nvSpPr>
        <p:spPr>
          <a:xfrm>
            <a:off x="614880" y="5490360"/>
            <a:ext cx="10958400" cy="49932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/>
          <a:p>
            <a:pPr algn="ctr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</a:pPr>
            <a:r>
              <a:rPr b="1" lang="en-US" sz="4000" spc="-1" strike="noStrike">
                <a:solidFill>
                  <a:srgbClr val="234465"/>
                </a:solidFill>
                <a:latin typeface="Calibri"/>
              </a:rPr>
              <a:t>Multi-Purpose Internet Mail Extensions</a:t>
            </a:r>
            <a:endParaRPr b="0" lang="en-US" sz="4000" spc="-1" strike="noStrike">
              <a:solidFill>
                <a:srgbClr val="234465"/>
              </a:solidFill>
              <a:latin typeface="Calibri"/>
            </a:endParaRPr>
          </a:p>
        </p:txBody>
      </p:sp>
      <p:pic>
        <p:nvPicPr>
          <p:cNvPr id="432" name="Picture 4" descr=""/>
          <p:cNvPicPr/>
          <p:nvPr/>
        </p:nvPicPr>
        <p:blipFill>
          <a:blip r:embed="rId1"/>
          <a:stretch/>
        </p:blipFill>
        <p:spPr>
          <a:xfrm>
            <a:off x="4722840" y="1600200"/>
            <a:ext cx="2742840" cy="20840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advTm="5000" p14:dur="2000"/>
    </mc:Choice>
    <mc:Fallback>
      <p:transition spd="slow" advTm="5000"/>
    </mc:Fallback>
  </mc:AlternateContent>
  <p:timing>
    <p:tnLst>
      <p:par>
        <p:cTn id="431" dur="indefinite" restart="never" nodeType="tmRoot">
          <p:childTnLst>
            <p:seq>
              <p:cTn id="43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CustomShape 1"/>
          <p:cNvSpPr/>
          <p:nvPr/>
        </p:nvSpPr>
        <p:spPr>
          <a:xfrm>
            <a:off x="0" y="1066680"/>
            <a:ext cx="12188520" cy="5790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456840" indent="-45648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1a334c"/>
              </a:buClr>
              <a:buFont typeface="Wingdings" charset="2"/>
              <a:buChar char=""/>
            </a:pPr>
            <a:r>
              <a:rPr b="1" lang="en-US" sz="2600" spc="-1" strike="noStrike" u="sng">
                <a:solidFill>
                  <a:srgbClr val="d9880f"/>
                </a:solidFill>
                <a:uFillTx/>
                <a:latin typeface="Calibri"/>
                <a:hlinkClick r:id="rId1"/>
              </a:rPr>
              <a:t>M</a:t>
            </a:r>
            <a:r>
              <a:rPr b="1" lang="en-US" sz="2600" spc="-1" strike="noStrike" u="sng">
                <a:solidFill>
                  <a:srgbClr val="f2ac44"/>
                </a:solidFill>
                <a:uFillTx/>
                <a:latin typeface="Calibri"/>
                <a:hlinkClick r:id="rId2"/>
              </a:rPr>
              <a:t>IME</a:t>
            </a:r>
            <a:r>
              <a:rPr b="1" lang="en-US" sz="2600" spc="-1" strike="noStrike">
                <a:solidFill>
                  <a:srgbClr val="1a334c"/>
                </a:solidFill>
                <a:latin typeface="Calibri"/>
              </a:rPr>
              <a:t> </a:t>
            </a:r>
            <a:r>
              <a:rPr b="0" lang="en-US" sz="2600" spc="-1" strike="noStrike">
                <a:solidFill>
                  <a:srgbClr val="234465"/>
                </a:solidFill>
                <a:latin typeface="Calibri"/>
              </a:rPr>
              <a:t>== </a:t>
            </a:r>
            <a:r>
              <a:rPr b="1" lang="en-US" sz="2600" spc="-1" strike="noStrike">
                <a:solidFill>
                  <a:srgbClr val="ffa000"/>
                </a:solidFill>
                <a:latin typeface="Calibri"/>
              </a:rPr>
              <a:t>M</a:t>
            </a:r>
            <a:r>
              <a:rPr b="0" lang="en-US" sz="2600" spc="-1" strike="noStrike">
                <a:solidFill>
                  <a:srgbClr val="234465"/>
                </a:solidFill>
                <a:latin typeface="Calibri"/>
              </a:rPr>
              <a:t>ulti-Purpose </a:t>
            </a:r>
            <a:r>
              <a:rPr b="1" lang="en-US" sz="2600" spc="-1" strike="noStrike">
                <a:solidFill>
                  <a:srgbClr val="ffa000"/>
                </a:solidFill>
                <a:latin typeface="Calibri"/>
              </a:rPr>
              <a:t>I</a:t>
            </a:r>
            <a:r>
              <a:rPr b="0" lang="en-US" sz="2600" spc="-1" strike="noStrike">
                <a:solidFill>
                  <a:srgbClr val="234465"/>
                </a:solidFill>
                <a:latin typeface="Calibri"/>
              </a:rPr>
              <a:t>nternet </a:t>
            </a:r>
            <a:r>
              <a:rPr b="1" lang="en-US" sz="2600" spc="-1" strike="noStrike">
                <a:solidFill>
                  <a:srgbClr val="ffa000"/>
                </a:solidFill>
                <a:latin typeface="Calibri"/>
              </a:rPr>
              <a:t>M</a:t>
            </a:r>
            <a:r>
              <a:rPr b="0" lang="en-US" sz="2600" spc="-1" strike="noStrike">
                <a:solidFill>
                  <a:srgbClr val="234465"/>
                </a:solidFill>
                <a:latin typeface="Calibri"/>
              </a:rPr>
              <a:t>ail </a:t>
            </a:r>
            <a:r>
              <a:rPr b="1" lang="en-US" sz="2600" spc="-1" strike="noStrike">
                <a:solidFill>
                  <a:srgbClr val="ffa000"/>
                </a:solidFill>
                <a:latin typeface="Calibri"/>
              </a:rPr>
              <a:t>E</a:t>
            </a:r>
            <a:r>
              <a:rPr b="0" lang="en-US" sz="2600" spc="-1" strike="noStrike">
                <a:solidFill>
                  <a:srgbClr val="234465"/>
                </a:solidFill>
                <a:latin typeface="Calibri"/>
              </a:rPr>
              <a:t>xtensions</a:t>
            </a:r>
            <a:endParaRPr b="0" lang="en-US" sz="2600" spc="-1" strike="noStrike">
              <a:latin typeface="Arial"/>
            </a:endParaRPr>
          </a:p>
          <a:p>
            <a:pPr lvl="1" marL="990000" indent="-38052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234465"/>
              </a:buClr>
              <a:buFont typeface="Wingdings" charset="2"/>
              <a:buChar char=""/>
            </a:pPr>
            <a:r>
              <a:rPr b="0" lang="en-US" sz="2600" spc="-1" strike="noStrike">
                <a:solidFill>
                  <a:srgbClr val="234465"/>
                </a:solidFill>
                <a:latin typeface="Calibri"/>
              </a:rPr>
              <a:t>Internet standard for encoding resources</a:t>
            </a:r>
            <a:endParaRPr b="0" lang="en-US" sz="2600" spc="-1" strike="noStrike">
              <a:latin typeface="Arial"/>
            </a:endParaRPr>
          </a:p>
          <a:p>
            <a:pPr lvl="1" marL="990000" indent="-38052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234465"/>
              </a:buClr>
              <a:buFont typeface="Wingdings" charset="2"/>
              <a:buChar char=""/>
            </a:pPr>
            <a:r>
              <a:rPr b="0" lang="en-US" sz="2600" spc="-1" strike="noStrike">
                <a:solidFill>
                  <a:srgbClr val="234465"/>
                </a:solidFill>
                <a:latin typeface="Calibri"/>
              </a:rPr>
              <a:t>Originally developed for email attachments</a:t>
            </a:r>
            <a:endParaRPr b="0" lang="en-US" sz="2600" spc="-1" strike="noStrike">
              <a:latin typeface="Arial"/>
            </a:endParaRPr>
          </a:p>
          <a:p>
            <a:pPr lvl="1" marL="990000" indent="-38052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234465"/>
              </a:buClr>
              <a:buFont typeface="Wingdings" charset="2"/>
              <a:buChar char=""/>
            </a:pPr>
            <a:r>
              <a:rPr b="0" lang="en-US" sz="2600" spc="-1" strike="noStrike">
                <a:solidFill>
                  <a:srgbClr val="234465"/>
                </a:solidFill>
                <a:latin typeface="Calibri"/>
              </a:rPr>
              <a:t>Used in many Internet protocols like HTTP and SMTP</a:t>
            </a:r>
            <a:endParaRPr b="0" lang="en-US" sz="2600" spc="-1" strike="noStrike">
              <a:latin typeface="Arial"/>
            </a:endParaRPr>
          </a:p>
          <a:p>
            <a:pPr marL="456840" indent="-45648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234465"/>
              </a:buClr>
              <a:buFont typeface="Wingdings" charset="2"/>
              <a:buChar char=""/>
            </a:pPr>
            <a:r>
              <a:rPr b="0" lang="en-US" sz="2600" spc="-1" strike="noStrike">
                <a:solidFill>
                  <a:srgbClr val="234465"/>
                </a:solidFill>
                <a:latin typeface="Calibri"/>
              </a:rPr>
              <a:t>MIME defines several concepts</a:t>
            </a:r>
            <a:endParaRPr b="0" lang="en-US" sz="2600" spc="-1" strike="noStrike">
              <a:latin typeface="Arial"/>
            </a:endParaRPr>
          </a:p>
          <a:p>
            <a:pPr lvl="1" marL="990000" indent="-38052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ffa000"/>
              </a:buClr>
              <a:buFont typeface="Wingdings" charset="2"/>
              <a:buChar char=""/>
            </a:pPr>
            <a:r>
              <a:rPr b="1" lang="en-US" sz="2600" spc="-1" strike="noStrike">
                <a:solidFill>
                  <a:srgbClr val="ffa000"/>
                </a:solidFill>
                <a:latin typeface="Consolas"/>
              </a:rPr>
              <a:t>Content-Type</a:t>
            </a:r>
            <a:r>
              <a:rPr b="0" lang="en-US" sz="2600" spc="-1" strike="noStrike">
                <a:solidFill>
                  <a:srgbClr val="234465"/>
                </a:solidFill>
                <a:latin typeface="Calibri"/>
              </a:rPr>
              <a:t>, e.g. </a:t>
            </a:r>
            <a:r>
              <a:rPr b="1" lang="en-US" sz="2600" spc="-1" strike="noStrike">
                <a:solidFill>
                  <a:srgbClr val="ffa000"/>
                </a:solidFill>
                <a:latin typeface="Consolas"/>
              </a:rPr>
              <a:t>text/html</a:t>
            </a:r>
            <a:r>
              <a:rPr b="0" lang="en-US" sz="2600" spc="-1" strike="noStrike">
                <a:solidFill>
                  <a:srgbClr val="234465"/>
                </a:solidFill>
                <a:latin typeface="Calibri"/>
              </a:rPr>
              <a:t>, </a:t>
            </a:r>
            <a:r>
              <a:rPr b="1" lang="en-US" sz="2600" spc="-1" strike="noStrike">
                <a:solidFill>
                  <a:srgbClr val="ffa000"/>
                </a:solidFill>
                <a:latin typeface="Consolas"/>
              </a:rPr>
              <a:t>image/gif</a:t>
            </a:r>
            <a:r>
              <a:rPr b="0" lang="en-US" sz="2600" spc="-1" strike="noStrike">
                <a:solidFill>
                  <a:srgbClr val="234465"/>
                </a:solidFill>
                <a:latin typeface="Calibri"/>
              </a:rPr>
              <a:t>, </a:t>
            </a:r>
            <a:r>
              <a:rPr b="1" lang="en-US" sz="2600" spc="-1" strike="noStrike">
                <a:solidFill>
                  <a:srgbClr val="ffa000"/>
                </a:solidFill>
                <a:latin typeface="Consolas"/>
              </a:rPr>
              <a:t>application/pdf</a:t>
            </a:r>
            <a:endParaRPr b="0" lang="en-US" sz="2600" spc="-1" strike="noStrike">
              <a:latin typeface="Arial"/>
            </a:endParaRPr>
          </a:p>
          <a:p>
            <a:pPr lvl="2" marL="1523160" indent="-30420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234465"/>
              </a:buClr>
              <a:buFont typeface="Wingdings" charset="2"/>
              <a:buChar char=""/>
            </a:pPr>
            <a:r>
              <a:rPr b="0" lang="en-US" sz="2400" spc="-1" strike="noStrike">
                <a:solidFill>
                  <a:srgbClr val="234465"/>
                </a:solidFill>
                <a:latin typeface="Calibri"/>
              </a:rPr>
              <a:t>Content </a:t>
            </a:r>
            <a:r>
              <a:rPr b="1" lang="en-US" sz="2400" spc="-1" strike="noStrike">
                <a:solidFill>
                  <a:srgbClr val="ffa000"/>
                </a:solidFill>
                <a:latin typeface="Consolas"/>
              </a:rPr>
              <a:t>charset</a:t>
            </a:r>
            <a:r>
              <a:rPr b="0" lang="en-US" sz="2400" spc="-1" strike="noStrike">
                <a:solidFill>
                  <a:srgbClr val="234465"/>
                </a:solidFill>
                <a:latin typeface="Calibri"/>
              </a:rPr>
              <a:t>, e.g. </a:t>
            </a:r>
            <a:r>
              <a:rPr b="1" lang="en-US" sz="2400" spc="-1" strike="noStrike">
                <a:solidFill>
                  <a:srgbClr val="ffa000"/>
                </a:solidFill>
                <a:latin typeface="Consolas"/>
              </a:rPr>
              <a:t>utf-8</a:t>
            </a:r>
            <a:r>
              <a:rPr b="0" lang="en-US" sz="2400" spc="-1" strike="noStrike">
                <a:solidFill>
                  <a:srgbClr val="234465"/>
                </a:solidFill>
                <a:latin typeface="Calibri"/>
              </a:rPr>
              <a:t>, </a:t>
            </a:r>
            <a:r>
              <a:rPr b="1" lang="en-US" sz="2400" spc="-1" strike="noStrike">
                <a:solidFill>
                  <a:srgbClr val="ffa000"/>
                </a:solidFill>
                <a:latin typeface="Consolas"/>
              </a:rPr>
              <a:t>ascii</a:t>
            </a:r>
            <a:r>
              <a:rPr b="0" lang="en-US" sz="2400" spc="-1" strike="noStrike">
                <a:solidFill>
                  <a:srgbClr val="234465"/>
                </a:solidFill>
                <a:latin typeface="Calibri"/>
              </a:rPr>
              <a:t>, </a:t>
            </a:r>
            <a:r>
              <a:rPr b="1" lang="en-US" sz="2400" spc="-1" strike="noStrike">
                <a:solidFill>
                  <a:srgbClr val="ffa000"/>
                </a:solidFill>
                <a:latin typeface="Consolas"/>
              </a:rPr>
              <a:t>windows-1251</a:t>
            </a:r>
            <a:endParaRPr b="0" lang="en-US" sz="2400" spc="-1" strike="noStrike">
              <a:latin typeface="Arial"/>
            </a:endParaRPr>
          </a:p>
          <a:p>
            <a:pPr lvl="1" marL="990000" indent="-38052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ffa000"/>
              </a:buClr>
              <a:buFont typeface="Wingdings" charset="2"/>
              <a:buChar char=""/>
            </a:pPr>
            <a:r>
              <a:rPr b="1" lang="en-US" sz="2600" spc="-1" strike="noStrike">
                <a:solidFill>
                  <a:srgbClr val="ffa000"/>
                </a:solidFill>
                <a:latin typeface="Consolas"/>
              </a:rPr>
              <a:t>Content-Disposition</a:t>
            </a:r>
            <a:r>
              <a:rPr b="0" lang="en-US" sz="2600" spc="-1" strike="noStrike">
                <a:solidFill>
                  <a:srgbClr val="234465"/>
                </a:solidFill>
                <a:latin typeface="Calibri"/>
              </a:rPr>
              <a:t>, e.g. </a:t>
            </a:r>
            <a:r>
              <a:rPr b="1" lang="en-US" sz="2600" spc="-1" strike="noStrike">
                <a:solidFill>
                  <a:srgbClr val="ffa000"/>
                </a:solidFill>
                <a:latin typeface="Consolas"/>
              </a:rPr>
              <a:t>attachment;</a:t>
            </a:r>
            <a:r>
              <a:rPr b="0" lang="en-US" sz="2600" spc="-1" strike="noStrike">
                <a:solidFill>
                  <a:srgbClr val="ffa000"/>
                </a:solidFill>
                <a:latin typeface="Calibri"/>
              </a:rPr>
              <a:t> </a:t>
            </a:r>
            <a:r>
              <a:rPr b="1" lang="en-US" sz="2600" spc="-1" strike="noStrike">
                <a:solidFill>
                  <a:srgbClr val="ffa000"/>
                </a:solidFill>
                <a:latin typeface="Consolas"/>
              </a:rPr>
              <a:t>filename=logo.jpg</a:t>
            </a:r>
            <a:endParaRPr b="0" lang="en-US" sz="2600" spc="-1" strike="noStrike">
              <a:latin typeface="Arial"/>
            </a:endParaRPr>
          </a:p>
          <a:p>
            <a:pPr lvl="1" marL="990000" indent="-38052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234465"/>
              </a:buClr>
              <a:buFont typeface="Wingdings" charset="2"/>
              <a:buChar char=""/>
            </a:pPr>
            <a:r>
              <a:rPr b="0" lang="en-US" sz="2600" spc="-1" strike="noStrike">
                <a:solidFill>
                  <a:srgbClr val="234465"/>
                </a:solidFill>
                <a:latin typeface="Calibri"/>
              </a:rPr>
              <a:t>Multipart messages (multiple resources in a single document)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434" name="TextShape 2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/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fffff"/>
                </a:solidFill>
                <a:latin typeface="Calibri"/>
              </a:rPr>
              <a:t>What is MIME?</a:t>
            </a:r>
            <a:endParaRPr b="0" lang="en-US" sz="32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435" name="TextShape 3"/>
          <p:cNvSpPr txBox="1"/>
          <p:nvPr/>
        </p:nvSpPr>
        <p:spPr>
          <a:xfrm>
            <a:off x="11563560" y="6397200"/>
            <a:ext cx="428400" cy="30852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/>
          <a:p>
            <a:pPr algn="r">
              <a:lnSpc>
                <a:spcPct val="100000"/>
              </a:lnSpc>
            </a:pPr>
            <a:fld id="{E8F0F647-C9C3-4B3C-A8CA-DC8802CE0A33}" type="slidenum">
              <a:rPr b="0" lang="en-US" sz="800" spc="-1" strike="noStrike">
                <a:solidFill>
                  <a:srgbClr val="234465"/>
                </a:solidFill>
                <a:latin typeface="Calibri"/>
              </a:rPr>
              <a:t>19</a:t>
            </a:fld>
            <a:endParaRPr b="0" lang="en-US" sz="800" spc="-1" strike="noStrike">
              <a:latin typeface="Times New Roman"/>
            </a:endParaRPr>
          </a:p>
        </p:txBody>
      </p:sp>
    </p:spTree>
  </p:cSld>
  <mc:AlternateContent>
    <mc:Choice Requires="p14">
      <p:transition spd="slow" advTm="5000" p14:dur="2000"/>
    </mc:Choice>
    <mc:Fallback>
      <p:transition spd="slow" advTm="5000"/>
    </mc:Fallback>
  </mc:AlternateContent>
  <p:timing>
    <p:tnLst>
      <p:par>
        <p:cTn id="433" dur="indefinite" restart="never" nodeType="tmRoot">
          <p:childTnLst>
            <p:seq>
              <p:cTn id="434" dur="indefinite" nodeType="mainSeq">
                <p:childTnLst>
                  <p:par>
                    <p:cTn id="435" fill="hold">
                      <p:stCondLst>
                        <p:cond delay="indefinite"/>
                      </p:stCondLst>
                      <p:childTnLst>
                        <p:par>
                          <p:cTn id="436" fill="hold">
                            <p:stCondLst>
                              <p:cond delay="0"/>
                            </p:stCondLst>
                            <p:childTnLst>
                              <p:par>
                                <p:cTn id="437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39" dur="500"/>
                                        <p:tgtEl>
                                          <p:spTgt spid="43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0" fill="hold">
                      <p:stCondLst>
                        <p:cond delay="indefinite"/>
                      </p:stCondLst>
                      <p:childTnLst>
                        <p:par>
                          <p:cTn id="441" fill="hold">
                            <p:stCondLst>
                              <p:cond delay="0"/>
                            </p:stCondLst>
                            <p:childTnLst>
                              <p:par>
                                <p:cTn id="442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44" dur="500"/>
                                        <p:tgtEl>
                                          <p:spTgt spid="43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5" fill="hold">
                      <p:stCondLst>
                        <p:cond delay="indefinite"/>
                      </p:stCondLst>
                      <p:childTnLst>
                        <p:par>
                          <p:cTn id="446" fill="hold">
                            <p:stCondLst>
                              <p:cond delay="0"/>
                            </p:stCondLst>
                            <p:childTnLst>
                              <p:par>
                                <p:cTn id="447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49" dur="500"/>
                                        <p:tgtEl>
                                          <p:spTgt spid="43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0" fill="hold">
                      <p:stCondLst>
                        <p:cond delay="indefinite"/>
                      </p:stCondLst>
                      <p:childTnLst>
                        <p:par>
                          <p:cTn id="451" fill="hold">
                            <p:stCondLst>
                              <p:cond delay="0"/>
                            </p:stCondLst>
                            <p:childTnLst>
                              <p:par>
                                <p:cTn id="452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54" dur="500"/>
                                        <p:tgtEl>
                                          <p:spTgt spid="43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5" fill="hold">
                      <p:stCondLst>
                        <p:cond delay="indefinite"/>
                      </p:stCondLst>
                      <p:childTnLst>
                        <p:par>
                          <p:cTn id="456" fill="hold">
                            <p:stCondLst>
                              <p:cond delay="0"/>
                            </p:stCondLst>
                            <p:childTnLst>
                              <p:par>
                                <p:cTn id="457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59" dur="500"/>
                                        <p:tgtEl>
                                          <p:spTgt spid="43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36" name="Table 1"/>
          <p:cNvGraphicFramePr/>
          <p:nvPr/>
        </p:nvGraphicFramePr>
        <p:xfrm>
          <a:off x="1562040" y="1447920"/>
          <a:ext cx="8799120" cy="3337200"/>
        </p:xfrm>
        <a:graphic>
          <a:graphicData uri="http://schemas.openxmlformats.org/drawingml/2006/table">
            <a:tbl>
              <a:tblPr/>
              <a:tblGrid>
                <a:gridCol w="4399560"/>
                <a:gridCol w="4399560"/>
              </a:tblGrid>
              <a:tr h="50472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2800" spc="-1" strike="noStrike">
                          <a:solidFill>
                            <a:srgbClr val="234465"/>
                          </a:solidFill>
                          <a:latin typeface="Calibri"/>
                        </a:rPr>
                        <a:t>MIME Type / Subtype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a000"/>
                      </a:solidFill>
                    </a:lnL>
                    <a:lnR w="12240">
                      <a:solidFill>
                        <a:srgbClr val="ffa000"/>
                      </a:solidFill>
                    </a:lnR>
                    <a:lnT w="12240">
                      <a:solidFill>
                        <a:srgbClr val="ffa000"/>
                      </a:solidFill>
                    </a:lnT>
                    <a:lnB w="38160">
                      <a:solidFill>
                        <a:srgbClr val="ffa000"/>
                      </a:solidFill>
                    </a:lnB>
                    <a:solidFill>
                      <a:srgbClr val="f7c86d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2800" spc="-1" strike="noStrike">
                          <a:solidFill>
                            <a:srgbClr val="234465"/>
                          </a:solidFill>
                          <a:latin typeface="Calibri"/>
                        </a:rPr>
                        <a:t>Description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a000"/>
                      </a:solidFill>
                    </a:lnL>
                    <a:lnR w="12240">
                      <a:solidFill>
                        <a:srgbClr val="ffa000"/>
                      </a:solidFill>
                    </a:lnR>
                    <a:lnT w="12240">
                      <a:solidFill>
                        <a:srgbClr val="ffa000"/>
                      </a:solidFill>
                    </a:lnT>
                    <a:lnB w="38160">
                      <a:solidFill>
                        <a:srgbClr val="ffa000"/>
                      </a:solidFill>
                    </a:lnB>
                    <a:solidFill>
                      <a:srgbClr val="f7c86d"/>
                    </a:solidFill>
                  </a:tcPr>
                </a:tc>
              </a:tr>
              <a:tr h="50472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800" spc="-1" strike="noStrike">
                          <a:solidFill>
                            <a:srgbClr val="234465"/>
                          </a:solidFill>
                          <a:latin typeface="Calibri"/>
                        </a:rPr>
                        <a:t>application/json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a000"/>
                      </a:solidFill>
                    </a:lnL>
                    <a:lnR w="12240">
                      <a:solidFill>
                        <a:srgbClr val="ffa000"/>
                      </a:solidFill>
                    </a:lnR>
                    <a:lnT w="12240">
                      <a:solidFill>
                        <a:srgbClr val="ffa000"/>
                      </a:solidFill>
                    </a:lnT>
                    <a:lnB w="12240">
                      <a:solidFill>
                        <a:srgbClr val="ffa000"/>
                      </a:solidFill>
                    </a:lnB>
                    <a:solidFill>
                      <a:srgbClr val="fbebd4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800" spc="-1" strike="noStrike">
                          <a:solidFill>
                            <a:srgbClr val="234465"/>
                          </a:solidFill>
                          <a:latin typeface="Calibri"/>
                        </a:rPr>
                        <a:t>JSON data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a000"/>
                      </a:solidFill>
                    </a:lnL>
                    <a:lnR w="12240">
                      <a:solidFill>
                        <a:srgbClr val="ffa000"/>
                      </a:solidFill>
                    </a:lnR>
                    <a:lnT w="12240">
                      <a:solidFill>
                        <a:srgbClr val="ffa000"/>
                      </a:solidFill>
                    </a:lnT>
                    <a:lnB w="12240">
                      <a:solidFill>
                        <a:srgbClr val="ffa000"/>
                      </a:solidFill>
                    </a:lnB>
                    <a:solidFill>
                      <a:srgbClr val="fbebd4"/>
                    </a:solidFill>
                  </a:tcPr>
                </a:tc>
              </a:tr>
              <a:tr h="50472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800" spc="-1" strike="noStrike">
                          <a:solidFill>
                            <a:srgbClr val="234465"/>
                          </a:solidFill>
                          <a:latin typeface="Calibri"/>
                        </a:rPr>
                        <a:t>image/png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a000"/>
                      </a:solidFill>
                    </a:lnL>
                    <a:lnR w="12240">
                      <a:solidFill>
                        <a:srgbClr val="ffa000"/>
                      </a:solidFill>
                    </a:lnR>
                    <a:lnT w="12240">
                      <a:solidFill>
                        <a:srgbClr val="ffa000"/>
                      </a:solidFill>
                    </a:lnT>
                    <a:lnB w="12240">
                      <a:solidFill>
                        <a:srgbClr val="ffa000"/>
                      </a:solidFill>
                    </a:lnB>
                    <a:solidFill>
                      <a:srgbClr val="fdf5ea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800" spc="-1" strike="noStrike">
                          <a:solidFill>
                            <a:srgbClr val="234465"/>
                          </a:solidFill>
                          <a:latin typeface="Calibri"/>
                        </a:rPr>
                        <a:t>PNG image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a000"/>
                      </a:solidFill>
                    </a:lnL>
                    <a:lnR w="12240">
                      <a:solidFill>
                        <a:srgbClr val="ffa000"/>
                      </a:solidFill>
                    </a:lnR>
                    <a:lnT w="12240">
                      <a:solidFill>
                        <a:srgbClr val="ffa000"/>
                      </a:solidFill>
                    </a:lnT>
                    <a:lnB w="12240">
                      <a:solidFill>
                        <a:srgbClr val="ffa000"/>
                      </a:solidFill>
                    </a:lnB>
                    <a:solidFill>
                      <a:srgbClr val="fdf5ea"/>
                    </a:solidFill>
                  </a:tcPr>
                </a:tc>
              </a:tr>
              <a:tr h="50472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800" spc="-1" strike="noStrike">
                          <a:solidFill>
                            <a:srgbClr val="234465"/>
                          </a:solidFill>
                          <a:latin typeface="Calibri"/>
                        </a:rPr>
                        <a:t>image/gif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a000"/>
                      </a:solidFill>
                    </a:lnL>
                    <a:lnR w="12240">
                      <a:solidFill>
                        <a:srgbClr val="ffa000"/>
                      </a:solidFill>
                    </a:lnR>
                    <a:lnT w="12240">
                      <a:solidFill>
                        <a:srgbClr val="ffa000"/>
                      </a:solidFill>
                    </a:lnT>
                    <a:lnB w="12240">
                      <a:solidFill>
                        <a:srgbClr val="ffa000"/>
                      </a:solidFill>
                    </a:lnB>
                    <a:solidFill>
                      <a:srgbClr val="fbebd4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800" spc="-1" strike="noStrike">
                          <a:solidFill>
                            <a:srgbClr val="234465"/>
                          </a:solidFill>
                          <a:latin typeface="Calibri"/>
                        </a:rPr>
                        <a:t>GIF image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a000"/>
                      </a:solidFill>
                    </a:lnL>
                    <a:lnR w="12240">
                      <a:solidFill>
                        <a:srgbClr val="ffa000"/>
                      </a:solidFill>
                    </a:lnR>
                    <a:lnT w="12240">
                      <a:solidFill>
                        <a:srgbClr val="ffa000"/>
                      </a:solidFill>
                    </a:lnT>
                    <a:lnB w="12240">
                      <a:solidFill>
                        <a:srgbClr val="ffa000"/>
                      </a:solidFill>
                    </a:lnB>
                    <a:solidFill>
                      <a:srgbClr val="fbebd4"/>
                    </a:solidFill>
                  </a:tcPr>
                </a:tc>
              </a:tr>
              <a:tr h="50472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800" spc="-1" strike="noStrike">
                          <a:solidFill>
                            <a:srgbClr val="234465"/>
                          </a:solidFill>
                          <a:latin typeface="Calibri"/>
                        </a:rPr>
                        <a:t>text/html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a000"/>
                      </a:solidFill>
                    </a:lnL>
                    <a:lnR w="12240">
                      <a:solidFill>
                        <a:srgbClr val="ffa000"/>
                      </a:solidFill>
                    </a:lnR>
                    <a:lnT w="12240">
                      <a:solidFill>
                        <a:srgbClr val="ffa000"/>
                      </a:solidFill>
                    </a:lnT>
                    <a:lnB w="12240">
                      <a:solidFill>
                        <a:srgbClr val="ffa000"/>
                      </a:solidFill>
                    </a:lnB>
                    <a:solidFill>
                      <a:srgbClr val="fdf5ea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800" spc="-1" strike="noStrike">
                          <a:solidFill>
                            <a:srgbClr val="234465"/>
                          </a:solidFill>
                          <a:latin typeface="Calibri"/>
                        </a:rPr>
                        <a:t>HTML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a000"/>
                      </a:solidFill>
                    </a:lnL>
                    <a:lnR w="12240">
                      <a:solidFill>
                        <a:srgbClr val="ffa000"/>
                      </a:solidFill>
                    </a:lnR>
                    <a:lnT w="12240">
                      <a:solidFill>
                        <a:srgbClr val="ffa000"/>
                      </a:solidFill>
                    </a:lnT>
                    <a:lnB w="12240">
                      <a:solidFill>
                        <a:srgbClr val="ffa000"/>
                      </a:solidFill>
                    </a:lnB>
                    <a:solidFill>
                      <a:srgbClr val="fdf5ea"/>
                    </a:solidFill>
                  </a:tcPr>
                </a:tc>
              </a:tr>
              <a:tr h="50472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800" spc="-1" strike="noStrike">
                          <a:solidFill>
                            <a:srgbClr val="234465"/>
                          </a:solidFill>
                          <a:latin typeface="Calibri"/>
                        </a:rPr>
                        <a:t>text/plain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a000"/>
                      </a:solidFill>
                    </a:lnL>
                    <a:lnR w="12240">
                      <a:solidFill>
                        <a:srgbClr val="ffa000"/>
                      </a:solidFill>
                    </a:lnR>
                    <a:lnT w="12240">
                      <a:solidFill>
                        <a:srgbClr val="ffa000"/>
                      </a:solidFill>
                    </a:lnT>
                    <a:lnB w="12240">
                      <a:solidFill>
                        <a:srgbClr val="ffa000"/>
                      </a:solidFill>
                    </a:lnB>
                    <a:solidFill>
                      <a:srgbClr val="fbebd4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800" spc="-1" strike="noStrike">
                          <a:solidFill>
                            <a:srgbClr val="234465"/>
                          </a:solidFill>
                          <a:latin typeface="Calibri"/>
                        </a:rPr>
                        <a:t>Text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a000"/>
                      </a:solidFill>
                    </a:lnL>
                    <a:lnR w="12240">
                      <a:solidFill>
                        <a:srgbClr val="ffa000"/>
                      </a:solidFill>
                    </a:lnR>
                    <a:lnT w="12240">
                      <a:solidFill>
                        <a:srgbClr val="ffa000"/>
                      </a:solidFill>
                    </a:lnT>
                    <a:lnB w="12240">
                      <a:solidFill>
                        <a:srgbClr val="ffa000"/>
                      </a:solidFill>
                    </a:lnB>
                    <a:solidFill>
                      <a:srgbClr val="fbebd4"/>
                    </a:solidFill>
                  </a:tcPr>
                </a:tc>
              </a:tr>
              <a:tr h="50472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800" spc="-1" strike="noStrike">
                          <a:solidFill>
                            <a:srgbClr val="234465"/>
                          </a:solidFill>
                          <a:latin typeface="Calibri"/>
                        </a:rPr>
                        <a:t>text/xml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a000"/>
                      </a:solidFill>
                    </a:lnL>
                    <a:lnR w="12240">
                      <a:solidFill>
                        <a:srgbClr val="ffa000"/>
                      </a:solidFill>
                    </a:lnR>
                    <a:lnT w="12240">
                      <a:solidFill>
                        <a:srgbClr val="ffa000"/>
                      </a:solidFill>
                    </a:lnT>
                    <a:lnB w="12240">
                      <a:solidFill>
                        <a:srgbClr val="ffa000"/>
                      </a:solidFill>
                    </a:lnB>
                    <a:solidFill>
                      <a:srgbClr val="fdf5ea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800" spc="-1" strike="noStrike">
                          <a:solidFill>
                            <a:srgbClr val="234465"/>
                          </a:solidFill>
                          <a:latin typeface="Calibri"/>
                        </a:rPr>
                        <a:t>XML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a000"/>
                      </a:solidFill>
                    </a:lnL>
                    <a:lnR w="12240">
                      <a:solidFill>
                        <a:srgbClr val="ffa000"/>
                      </a:solidFill>
                    </a:lnR>
                    <a:lnT w="12240">
                      <a:solidFill>
                        <a:srgbClr val="ffa000"/>
                      </a:solidFill>
                    </a:lnT>
                    <a:lnB w="12240">
                      <a:solidFill>
                        <a:srgbClr val="ffa000"/>
                      </a:solidFill>
                    </a:lnB>
                    <a:solidFill>
                      <a:srgbClr val="fdf5ea"/>
                    </a:solidFill>
                  </a:tcPr>
                </a:tc>
              </a:tr>
              <a:tr h="50472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800" spc="-1" strike="noStrike">
                          <a:solidFill>
                            <a:srgbClr val="234465"/>
                          </a:solidFill>
                          <a:latin typeface="Calibri"/>
                        </a:rPr>
                        <a:t>video/mp4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a000"/>
                      </a:solidFill>
                    </a:lnL>
                    <a:lnR w="12240">
                      <a:solidFill>
                        <a:srgbClr val="ffa000"/>
                      </a:solidFill>
                    </a:lnR>
                    <a:lnT w="12240">
                      <a:solidFill>
                        <a:srgbClr val="ffa000"/>
                      </a:solidFill>
                    </a:lnT>
                    <a:lnB w="12240">
                      <a:solidFill>
                        <a:srgbClr val="ffa000"/>
                      </a:solidFill>
                    </a:lnB>
                    <a:solidFill>
                      <a:srgbClr val="fbebd4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800" spc="-1" strike="noStrike">
                          <a:solidFill>
                            <a:srgbClr val="234465"/>
                          </a:solidFill>
                          <a:latin typeface="Calibri"/>
                        </a:rPr>
                        <a:t>MP4 video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a000"/>
                      </a:solidFill>
                    </a:lnL>
                    <a:lnR w="12240">
                      <a:solidFill>
                        <a:srgbClr val="ffa000"/>
                      </a:solidFill>
                    </a:lnR>
                    <a:lnT w="12240">
                      <a:solidFill>
                        <a:srgbClr val="ffa000"/>
                      </a:solidFill>
                    </a:lnT>
                    <a:lnB w="12240">
                      <a:solidFill>
                        <a:srgbClr val="ffa000"/>
                      </a:solidFill>
                    </a:lnB>
                    <a:solidFill>
                      <a:srgbClr val="fbebd4"/>
                    </a:solidFill>
                  </a:tcPr>
                </a:tc>
              </a:tr>
              <a:tr h="50472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800" spc="-1" strike="noStrike">
                          <a:solidFill>
                            <a:srgbClr val="234465"/>
                          </a:solidFill>
                          <a:latin typeface="Calibri"/>
                        </a:rPr>
                        <a:t>application/pdf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a000"/>
                      </a:solidFill>
                    </a:lnL>
                    <a:lnR w="12240">
                      <a:solidFill>
                        <a:srgbClr val="ffa000"/>
                      </a:solidFill>
                    </a:lnR>
                    <a:lnT w="12240">
                      <a:solidFill>
                        <a:srgbClr val="ffa000"/>
                      </a:solidFill>
                    </a:lnT>
                    <a:lnB w="12240">
                      <a:solidFill>
                        <a:srgbClr val="ffa000"/>
                      </a:solidFill>
                    </a:lnB>
                    <a:solidFill>
                      <a:srgbClr val="fdf5ea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800" spc="-1" strike="noStrike">
                          <a:solidFill>
                            <a:srgbClr val="234465"/>
                          </a:solidFill>
                          <a:latin typeface="Calibri"/>
                        </a:rPr>
                        <a:t>PDF document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a000"/>
                      </a:solidFill>
                    </a:lnL>
                    <a:lnR w="12240">
                      <a:solidFill>
                        <a:srgbClr val="ffa000"/>
                      </a:solidFill>
                    </a:lnR>
                    <a:lnT w="12240">
                      <a:solidFill>
                        <a:srgbClr val="ffa000"/>
                      </a:solidFill>
                    </a:lnT>
                    <a:lnB w="12240">
                      <a:solidFill>
                        <a:srgbClr val="ffa000"/>
                      </a:solidFill>
                    </a:lnB>
                    <a:solidFill>
                      <a:srgbClr val="fdf5ea"/>
                    </a:solidFill>
                  </a:tcPr>
                </a:tc>
              </a:tr>
            </a:tbl>
          </a:graphicData>
        </a:graphic>
      </p:graphicFrame>
      <p:sp>
        <p:nvSpPr>
          <p:cNvPr id="437" name="TextShape 2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/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ffffff"/>
                </a:solidFill>
                <a:latin typeface="Calibri"/>
              </a:rPr>
              <a:t>Common MIME Media Types</a:t>
            </a:r>
            <a:endParaRPr b="0" lang="en-US" sz="40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438" name="TextShape 3"/>
          <p:cNvSpPr txBox="1"/>
          <p:nvPr/>
        </p:nvSpPr>
        <p:spPr>
          <a:xfrm>
            <a:off x="11563560" y="6397200"/>
            <a:ext cx="428400" cy="30852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/>
          <a:p>
            <a:pPr algn="r">
              <a:lnSpc>
                <a:spcPct val="100000"/>
              </a:lnSpc>
            </a:pPr>
            <a:fld id="{1600099F-F522-4E7B-B726-874A21DB7212}" type="slidenum">
              <a:rPr b="0" lang="en-US" sz="1000" spc="-1" strike="noStrike">
                <a:solidFill>
                  <a:srgbClr val="234465"/>
                </a:solidFill>
                <a:latin typeface="Calibri"/>
              </a:rPr>
              <a:t>19</a:t>
            </a:fld>
            <a:endParaRPr b="0" lang="en-US" sz="1000" spc="-1" strike="noStrike">
              <a:latin typeface="Times New Roman"/>
            </a:endParaRPr>
          </a:p>
        </p:txBody>
      </p:sp>
    </p:spTree>
  </p:cSld>
  <mc:AlternateContent>
    <mc:Choice Requires="p14">
      <p:transition spd="slow" advTm="5000" p14:dur="2000"/>
    </mc:Choice>
    <mc:Fallback>
      <p:transition spd="slow" advTm="5000"/>
    </mc:Fallback>
  </mc:AlternateContent>
  <p:timing>
    <p:tnLst>
      <p:par>
        <p:cTn id="460" dur="indefinite" restart="never" nodeType="tmRoot">
          <p:childTnLst>
            <p:seq>
              <p:cTn id="461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TextShape 1"/>
          <p:cNvSpPr txBox="1"/>
          <p:nvPr/>
        </p:nvSpPr>
        <p:spPr>
          <a:xfrm>
            <a:off x="614880" y="4704840"/>
            <a:ext cx="10958400" cy="76788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/>
          <a:p>
            <a:pPr algn="ctr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</a:pPr>
            <a:r>
              <a:rPr b="1" lang="en-US" sz="5400" spc="-1" strike="noStrike">
                <a:solidFill>
                  <a:srgbClr val="234465"/>
                </a:solidFill>
                <a:latin typeface="Calibri"/>
              </a:rPr>
              <a:t>HTTP</a:t>
            </a:r>
            <a:endParaRPr b="0" lang="en-US" sz="54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440" name="TextShape 2"/>
          <p:cNvSpPr txBox="1"/>
          <p:nvPr/>
        </p:nvSpPr>
        <p:spPr>
          <a:xfrm>
            <a:off x="614880" y="5490360"/>
            <a:ext cx="10958400" cy="49932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/>
          <a:p>
            <a:pPr algn="ctr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</a:pPr>
            <a:r>
              <a:rPr b="1" lang="en-US" sz="4000" spc="-1" strike="noStrike">
                <a:solidFill>
                  <a:srgbClr val="234465"/>
                </a:solidFill>
                <a:latin typeface="Calibri"/>
              </a:rPr>
              <a:t>Tools for Developers</a:t>
            </a:r>
            <a:endParaRPr b="0" lang="en-US" sz="4000" spc="-1" strike="noStrike">
              <a:solidFill>
                <a:srgbClr val="234465"/>
              </a:solidFill>
              <a:latin typeface="Calibri"/>
            </a:endParaRPr>
          </a:p>
        </p:txBody>
      </p:sp>
      <p:pic>
        <p:nvPicPr>
          <p:cNvPr id="441" name="Picture 2" descr=""/>
          <p:cNvPicPr/>
          <p:nvPr/>
        </p:nvPicPr>
        <p:blipFill>
          <a:blip r:embed="rId1"/>
          <a:stretch/>
        </p:blipFill>
        <p:spPr>
          <a:xfrm>
            <a:off x="4692600" y="1219320"/>
            <a:ext cx="2844360" cy="28443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advTm="5000" p14:dur="2000"/>
    </mc:Choice>
    <mc:Fallback>
      <p:transition spd="slow" advTm="5000"/>
    </mc:Fallback>
  </mc:AlternateContent>
  <p:timing>
    <p:tnLst>
      <p:par>
        <p:cTn id="462" dur="indefinite" restart="never" nodeType="tmRoot">
          <p:childTnLst>
            <p:seq>
              <p:cTn id="463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TextShape 1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/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ffffff"/>
                </a:solidFill>
                <a:latin typeface="Calibri"/>
              </a:rPr>
              <a:t>HTTP Tools for Developers - Browser</a:t>
            </a:r>
            <a:endParaRPr b="0" lang="en-US" sz="4000" spc="-1" strike="noStrike">
              <a:solidFill>
                <a:srgbClr val="234465"/>
              </a:solidFill>
              <a:latin typeface="Calibri"/>
            </a:endParaRPr>
          </a:p>
        </p:txBody>
      </p:sp>
      <p:pic>
        <p:nvPicPr>
          <p:cNvPr id="443" name="Picture 6" descr=""/>
          <p:cNvPicPr/>
          <p:nvPr/>
        </p:nvPicPr>
        <p:blipFill>
          <a:blip r:embed="rId1"/>
          <a:stretch/>
        </p:blipFill>
        <p:spPr>
          <a:xfrm>
            <a:off x="531720" y="1292760"/>
            <a:ext cx="5409720" cy="4660920"/>
          </a:xfrm>
          <a:prstGeom prst="rect">
            <a:avLst/>
          </a:prstGeom>
          <a:ln>
            <a:noFill/>
          </a:ln>
        </p:spPr>
      </p:pic>
      <p:sp>
        <p:nvSpPr>
          <p:cNvPr id="444" name="CustomShape 2"/>
          <p:cNvSpPr/>
          <p:nvPr/>
        </p:nvSpPr>
        <p:spPr>
          <a:xfrm>
            <a:off x="531720" y="6030000"/>
            <a:ext cx="540972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2800" spc="-1" strike="noStrike" u="sng">
                <a:solidFill>
                  <a:srgbClr val="f2ac44"/>
                </a:solidFill>
                <a:uFillTx/>
                <a:latin typeface="Calibri"/>
                <a:hlinkClick r:id="rId2"/>
              </a:rPr>
              <a:t>Chrome Developer Tools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445" name="CustomShape 3"/>
          <p:cNvSpPr/>
          <p:nvPr/>
        </p:nvSpPr>
        <p:spPr>
          <a:xfrm>
            <a:off x="6170760" y="6030000"/>
            <a:ext cx="551268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2800" spc="-1" strike="noStrike" u="sng">
                <a:solidFill>
                  <a:srgbClr val="f2ac44"/>
                </a:solidFill>
                <a:uFillTx/>
                <a:latin typeface="Calibri"/>
                <a:hlinkClick r:id="rId3"/>
              </a:rPr>
              <a:t>Firebug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446" name="Picture 2" descr=""/>
          <p:cNvPicPr/>
          <p:nvPr/>
        </p:nvPicPr>
        <p:blipFill>
          <a:blip r:embed="rId4"/>
          <a:stretch/>
        </p:blipFill>
        <p:spPr>
          <a:xfrm>
            <a:off x="6309720" y="1292760"/>
            <a:ext cx="5398920" cy="4678200"/>
          </a:xfrm>
          <a:prstGeom prst="rect">
            <a:avLst/>
          </a:prstGeom>
          <a:ln>
            <a:noFill/>
          </a:ln>
        </p:spPr>
      </p:pic>
      <p:sp>
        <p:nvSpPr>
          <p:cNvPr id="447" name="TextShape 4"/>
          <p:cNvSpPr txBox="1"/>
          <p:nvPr/>
        </p:nvSpPr>
        <p:spPr>
          <a:xfrm>
            <a:off x="11563560" y="6397200"/>
            <a:ext cx="428400" cy="30852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/>
          <a:p>
            <a:pPr algn="r">
              <a:lnSpc>
                <a:spcPct val="100000"/>
              </a:lnSpc>
            </a:pPr>
            <a:fld id="{76621B74-A6A8-4B8F-813F-F39C7A6B98EB}" type="slidenum">
              <a:rPr b="0" lang="en-US" sz="1000" spc="-1" strike="noStrike">
                <a:solidFill>
                  <a:srgbClr val="234465"/>
                </a:solidFill>
                <a:latin typeface="Calibri"/>
              </a:rPr>
              <a:t>19</a:t>
            </a:fld>
            <a:endParaRPr b="0" lang="en-US" sz="1000" spc="-1" strike="noStrike">
              <a:latin typeface="Times New Roman"/>
            </a:endParaRPr>
          </a:p>
        </p:txBody>
      </p:sp>
    </p:spTree>
  </p:cSld>
  <mc:AlternateContent>
    <mc:Choice Requires="p14">
      <p:transition spd="slow" advTm="5000" p14:dur="2000"/>
    </mc:Choice>
    <mc:Fallback>
      <p:transition spd="slow" advTm="5000"/>
    </mc:Fallback>
  </mc:AlternateContent>
  <p:timing>
    <p:tnLst>
      <p:par>
        <p:cTn id="464" dur="indefinite" restart="never" nodeType="tmRoot">
          <p:childTnLst>
            <p:seq>
              <p:cTn id="465" dur="indefinite" nodeType="mainSeq">
                <p:childTnLst>
                  <p:par>
                    <p:cTn id="466" fill="hold">
                      <p:stCondLst>
                        <p:cond delay="indefinite"/>
                      </p:stCondLst>
                      <p:childTnLst>
                        <p:par>
                          <p:cTn id="467" fill="hold">
                            <p:stCondLst>
                              <p:cond delay="0"/>
                            </p:stCondLst>
                            <p:childTnLst>
                              <p:par>
                                <p:cTn id="468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0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72" dur="500"/>
                                        <p:tgtEl>
                                          <p:spTgt spid="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TextShape 1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/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ffffff"/>
                </a:solidFill>
                <a:latin typeface="Calibri"/>
              </a:rPr>
              <a:t>HTTP Tools for Developers - Browser (2)</a:t>
            </a:r>
            <a:endParaRPr b="0" lang="en-US" sz="40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449" name="CustomShape 2"/>
          <p:cNvSpPr/>
          <p:nvPr/>
        </p:nvSpPr>
        <p:spPr>
          <a:xfrm>
            <a:off x="531720" y="5420520"/>
            <a:ext cx="540972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2800" spc="-1" strike="noStrike" u="sng">
                <a:solidFill>
                  <a:srgbClr val="f2ac44"/>
                </a:solidFill>
                <a:uFillTx/>
                <a:latin typeface="Calibri"/>
                <a:hlinkClick r:id="rId1"/>
              </a:rPr>
              <a:t>Postman</a:t>
            </a:r>
            <a:r>
              <a:rPr b="0" lang="en-US" sz="2800" spc="-1" strike="noStrike">
                <a:solidFill>
                  <a:srgbClr val="234465"/>
                </a:solidFill>
                <a:latin typeface="Calibri"/>
              </a:rPr>
              <a:t> - Chrome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450" name="CustomShape 3"/>
          <p:cNvSpPr/>
          <p:nvPr/>
        </p:nvSpPr>
        <p:spPr>
          <a:xfrm>
            <a:off x="6226920" y="5420520"/>
            <a:ext cx="551268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2800" spc="-1" strike="noStrike" u="sng">
                <a:solidFill>
                  <a:srgbClr val="f2ac44"/>
                </a:solidFill>
                <a:uFillTx/>
                <a:latin typeface="Calibri"/>
                <a:hlinkClick r:id="rId2"/>
              </a:rPr>
              <a:t>RESTClient</a:t>
            </a:r>
            <a:r>
              <a:rPr b="0" lang="en-US" sz="2800" spc="-1" strike="noStrike">
                <a:solidFill>
                  <a:srgbClr val="234465"/>
                </a:solidFill>
                <a:latin typeface="Calibri"/>
              </a:rPr>
              <a:t> - Firefox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451" name="Picture 2" descr=""/>
          <p:cNvPicPr/>
          <p:nvPr/>
        </p:nvPicPr>
        <p:blipFill>
          <a:blip r:embed="rId3"/>
          <a:stretch/>
        </p:blipFill>
        <p:spPr>
          <a:xfrm>
            <a:off x="2208240" y="2438280"/>
            <a:ext cx="2361960" cy="2361960"/>
          </a:xfrm>
          <a:prstGeom prst="rect">
            <a:avLst/>
          </a:prstGeom>
          <a:ln>
            <a:noFill/>
          </a:ln>
        </p:spPr>
      </p:pic>
      <p:pic>
        <p:nvPicPr>
          <p:cNvPr id="452" name="Picture 4" descr=""/>
          <p:cNvPicPr/>
          <p:nvPr/>
        </p:nvPicPr>
        <p:blipFill>
          <a:blip r:embed="rId4"/>
          <a:stretch/>
        </p:blipFill>
        <p:spPr>
          <a:xfrm>
            <a:off x="7846920" y="2438280"/>
            <a:ext cx="2272320" cy="2272320"/>
          </a:xfrm>
          <a:prstGeom prst="rect">
            <a:avLst/>
          </a:prstGeom>
          <a:ln>
            <a:noFill/>
          </a:ln>
        </p:spPr>
      </p:pic>
      <p:sp>
        <p:nvSpPr>
          <p:cNvPr id="453" name="TextShape 4"/>
          <p:cNvSpPr txBox="1"/>
          <p:nvPr/>
        </p:nvSpPr>
        <p:spPr>
          <a:xfrm>
            <a:off x="11563560" y="6397200"/>
            <a:ext cx="428400" cy="30852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/>
          <a:p>
            <a:pPr algn="r">
              <a:lnSpc>
                <a:spcPct val="100000"/>
              </a:lnSpc>
            </a:pPr>
            <a:fld id="{0ED012BB-1079-4F3E-A937-EE86E078FC1B}" type="slidenum">
              <a:rPr b="0" lang="en-US" sz="1000" spc="-1" strike="noStrike">
                <a:solidFill>
                  <a:srgbClr val="234465"/>
                </a:solidFill>
                <a:latin typeface="Calibri"/>
              </a:rPr>
              <a:t>19</a:t>
            </a:fld>
            <a:endParaRPr b="0" lang="en-US" sz="1000" spc="-1" strike="noStrike">
              <a:latin typeface="Times New Roman"/>
            </a:endParaRPr>
          </a:p>
        </p:txBody>
      </p:sp>
    </p:spTree>
  </p:cSld>
  <mc:AlternateContent>
    <mc:Choice Requires="p14">
      <p:transition spd="slow" advTm="5000" p14:dur="2000"/>
    </mc:Choice>
    <mc:Fallback>
      <p:transition spd="slow" advTm="5000"/>
    </mc:Fallback>
  </mc:AlternateContent>
  <p:timing>
    <p:tnLst>
      <p:par>
        <p:cTn id="473" dur="indefinite" restart="never" nodeType="tmRoot">
          <p:childTnLst>
            <p:seq>
              <p:cTn id="474" dur="indefinite" nodeType="mainSeq">
                <p:childTnLst>
                  <p:par>
                    <p:cTn id="475" fill="hold">
                      <p:stCondLst>
                        <p:cond delay="indefinite"/>
                      </p:stCondLst>
                      <p:childTnLst>
                        <p:par>
                          <p:cTn id="476" fill="hold">
                            <p:stCondLst>
                              <p:cond delay="0"/>
                            </p:stCondLst>
                            <p:childTnLst>
                              <p:par>
                                <p:cTn id="47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9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81" dur="500"/>
                                        <p:tgtEl>
                                          <p:spTgt spid="4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TextShape 1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/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ffffff"/>
                </a:solidFill>
                <a:latin typeface="Calibri"/>
              </a:rPr>
              <a:t>HTTP Tools for Developers - Desktop</a:t>
            </a:r>
            <a:endParaRPr b="0" lang="en-US" sz="4000" spc="-1" strike="noStrike">
              <a:solidFill>
                <a:srgbClr val="234465"/>
              </a:solidFill>
              <a:latin typeface="Calibri"/>
            </a:endParaRPr>
          </a:p>
        </p:txBody>
      </p:sp>
      <p:pic>
        <p:nvPicPr>
          <p:cNvPr id="455" name="Picture 11" descr=""/>
          <p:cNvPicPr/>
          <p:nvPr/>
        </p:nvPicPr>
        <p:blipFill>
          <a:blip r:embed="rId1"/>
          <a:stretch/>
        </p:blipFill>
        <p:spPr>
          <a:xfrm>
            <a:off x="3337920" y="1207080"/>
            <a:ext cx="5512680" cy="4660920"/>
          </a:xfrm>
          <a:prstGeom prst="rect">
            <a:avLst/>
          </a:prstGeom>
          <a:ln>
            <a:noFill/>
          </a:ln>
        </p:spPr>
      </p:pic>
      <p:sp>
        <p:nvSpPr>
          <p:cNvPr id="456" name="CustomShape 2"/>
          <p:cNvSpPr/>
          <p:nvPr/>
        </p:nvSpPr>
        <p:spPr>
          <a:xfrm>
            <a:off x="0" y="5943600"/>
            <a:ext cx="1218852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2800" spc="-1" strike="noStrike" u="sng">
                <a:solidFill>
                  <a:srgbClr val="f2ac44"/>
                </a:solidFill>
                <a:uFillTx/>
                <a:latin typeface="Calibri"/>
                <a:hlinkClick r:id="rId2"/>
              </a:rPr>
              <a:t>Fiddler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457" name="TextShape 3"/>
          <p:cNvSpPr txBox="1"/>
          <p:nvPr/>
        </p:nvSpPr>
        <p:spPr>
          <a:xfrm>
            <a:off x="11563560" y="6397200"/>
            <a:ext cx="428400" cy="30852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/>
          <a:p>
            <a:pPr algn="r">
              <a:lnSpc>
                <a:spcPct val="100000"/>
              </a:lnSpc>
            </a:pPr>
            <a:fld id="{D154729C-7D6E-40CE-AA9C-1B381BF181D9}" type="slidenum">
              <a:rPr b="0" lang="en-US" sz="1000" spc="-1" strike="noStrike">
                <a:solidFill>
                  <a:srgbClr val="234465"/>
                </a:solidFill>
                <a:latin typeface="Calibri"/>
              </a:rPr>
              <a:t>19</a:t>
            </a:fld>
            <a:endParaRPr b="0" lang="en-US" sz="1000" spc="-1" strike="noStrike">
              <a:latin typeface="Times New Roman"/>
            </a:endParaRPr>
          </a:p>
        </p:txBody>
      </p:sp>
    </p:spTree>
  </p:cSld>
  <mc:AlternateContent>
    <mc:Choice Requires="p14">
      <p:transition spd="slow" advTm="5000" p14:dur="2000"/>
    </mc:Choice>
    <mc:Fallback>
      <p:transition spd="slow" advTm="5000"/>
    </mc:Fallback>
  </mc:AlternateContent>
  <p:timing>
    <p:tnLst>
      <p:par>
        <p:cTn id="482" dur="indefinite" restart="never" nodeType="tmRoot">
          <p:childTnLst>
            <p:seq>
              <p:cTn id="483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TextShape 1"/>
          <p:cNvSpPr txBox="1"/>
          <p:nvPr/>
        </p:nvSpPr>
        <p:spPr>
          <a:xfrm>
            <a:off x="190440" y="1196280"/>
            <a:ext cx="11814480" cy="520056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>
            <a:normAutofit/>
          </a:bodyPr>
          <a:p>
            <a:pPr algn="ctr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</a:pPr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  <a:p>
            <a:pPr algn="ctr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</a:pPr>
            <a:r>
              <a:rPr b="1" lang="en-US" sz="8800" spc="-1" strike="noStrike" u="sng">
                <a:solidFill>
                  <a:srgbClr val="ffa000"/>
                </a:solidFill>
                <a:uFillTx/>
                <a:latin typeface="Calibri"/>
              </a:rPr>
              <a:t>sli.do</a:t>
            </a:r>
            <a:endParaRPr b="0" lang="en-US" sz="8800" spc="-1" strike="noStrike">
              <a:solidFill>
                <a:srgbClr val="234465"/>
              </a:solidFill>
              <a:latin typeface="Calibri"/>
            </a:endParaRPr>
          </a:p>
          <a:p>
            <a:pPr algn="ctr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</a:pPr>
            <a:r>
              <a:rPr b="1" lang="en-US" sz="11500" spc="-1" strike="noStrike">
                <a:solidFill>
                  <a:srgbClr val="234465"/>
                </a:solidFill>
                <a:latin typeface="Calibri"/>
              </a:rPr>
              <a:t>#Java-Web</a:t>
            </a:r>
            <a:endParaRPr b="0" lang="en-US" sz="115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302" name="TextShape 2"/>
          <p:cNvSpPr txBox="1"/>
          <p:nvPr/>
        </p:nvSpPr>
        <p:spPr>
          <a:xfrm>
            <a:off x="190440" y="83160"/>
            <a:ext cx="9503280" cy="88236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/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ffffff"/>
                </a:solidFill>
                <a:latin typeface="Calibri"/>
              </a:rPr>
              <a:t>Questions?</a:t>
            </a:r>
            <a:endParaRPr b="0" lang="en-US" sz="40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303" name="TextShape 3"/>
          <p:cNvSpPr txBox="1"/>
          <p:nvPr/>
        </p:nvSpPr>
        <p:spPr>
          <a:xfrm>
            <a:off x="11563560" y="6397200"/>
            <a:ext cx="428400" cy="30852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/>
          <a:p>
            <a:pPr algn="r">
              <a:lnSpc>
                <a:spcPct val="100000"/>
              </a:lnSpc>
            </a:pPr>
            <a:fld id="{C7B49872-51FF-42FF-8331-11D9EE7FF5B3}" type="slidenum">
              <a:rPr b="0" lang="en-US" sz="1000" spc="-1" strike="noStrike">
                <a:solidFill>
                  <a:srgbClr val="ffffff"/>
                </a:solidFill>
                <a:latin typeface="Calibri"/>
              </a:rPr>
              <a:t>3</a:t>
            </a:fld>
            <a:endParaRPr b="0" lang="en-US" sz="1000" spc="-1" strike="noStrike">
              <a:latin typeface="Times New Roman"/>
            </a:endParaRPr>
          </a:p>
        </p:txBody>
      </p:sp>
    </p:spTree>
  </p:cSld>
  <mc:AlternateContent>
    <mc:Choice Requires="p14">
      <p:transition spd="slow" advTm="5000" p14:dur="2000"/>
    </mc:Choice>
    <mc:Fallback>
      <p:transition spd="slow" advTm="5000"/>
    </mc:Fallback>
  </mc:AlternateContent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TextShape 1"/>
          <p:cNvSpPr txBox="1"/>
          <p:nvPr/>
        </p:nvSpPr>
        <p:spPr>
          <a:xfrm>
            <a:off x="614880" y="4704840"/>
            <a:ext cx="10958400" cy="76788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/>
          <a:p>
            <a:pPr algn="ctr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</a:pPr>
            <a:r>
              <a:rPr b="1" lang="en-US" sz="5400" spc="-1" strike="noStrike">
                <a:solidFill>
                  <a:srgbClr val="234465"/>
                </a:solidFill>
                <a:latin typeface="Calibri"/>
              </a:rPr>
              <a:t>Web Server</a:t>
            </a:r>
            <a:endParaRPr b="0" lang="en-US" sz="5400" spc="-1" strike="noStrike">
              <a:solidFill>
                <a:srgbClr val="234465"/>
              </a:solidFill>
              <a:latin typeface="Calibri"/>
            </a:endParaRPr>
          </a:p>
        </p:txBody>
      </p:sp>
      <p:pic>
        <p:nvPicPr>
          <p:cNvPr id="459" name="Picture 4" descr=""/>
          <p:cNvPicPr/>
          <p:nvPr/>
        </p:nvPicPr>
        <p:blipFill>
          <a:blip r:embed="rId1"/>
          <a:stretch/>
        </p:blipFill>
        <p:spPr>
          <a:xfrm>
            <a:off x="6631560" y="2286360"/>
            <a:ext cx="1103040" cy="906120"/>
          </a:xfrm>
          <a:prstGeom prst="rect">
            <a:avLst/>
          </a:prstGeom>
          <a:ln>
            <a:noFill/>
          </a:ln>
        </p:spPr>
      </p:pic>
      <p:pic>
        <p:nvPicPr>
          <p:cNvPr id="460" name="Picture 6" descr=""/>
          <p:cNvPicPr/>
          <p:nvPr/>
        </p:nvPicPr>
        <p:blipFill>
          <a:blip r:embed="rId2"/>
          <a:stretch/>
        </p:blipFill>
        <p:spPr>
          <a:xfrm>
            <a:off x="6285240" y="2378160"/>
            <a:ext cx="1021320" cy="611640"/>
          </a:xfrm>
          <a:prstGeom prst="rect">
            <a:avLst/>
          </a:prstGeom>
          <a:ln>
            <a:noFill/>
          </a:ln>
        </p:spPr>
      </p:pic>
      <p:pic>
        <p:nvPicPr>
          <p:cNvPr id="461" name="Picture 7" descr=""/>
          <p:cNvPicPr/>
          <p:nvPr/>
        </p:nvPicPr>
        <p:blipFill>
          <a:blip r:embed="rId3"/>
          <a:stretch/>
        </p:blipFill>
        <p:spPr>
          <a:xfrm>
            <a:off x="4570560" y="2209680"/>
            <a:ext cx="982800" cy="982800"/>
          </a:xfrm>
          <a:prstGeom prst="rect">
            <a:avLst/>
          </a:prstGeom>
          <a:ln>
            <a:noFill/>
          </a:ln>
        </p:spPr>
      </p:pic>
      <p:pic>
        <p:nvPicPr>
          <p:cNvPr id="462" name="Picture 8" descr=""/>
          <p:cNvPicPr/>
          <p:nvPr/>
        </p:nvPicPr>
        <p:blipFill>
          <a:blip r:embed="rId4"/>
          <a:stretch/>
        </p:blipFill>
        <p:spPr>
          <a:xfrm>
            <a:off x="5476680" y="1734480"/>
            <a:ext cx="894600" cy="10717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advTm="5000" p14:dur="2000"/>
    </mc:Choice>
    <mc:Fallback>
      <p:transition spd="slow" advTm="5000"/>
    </mc:Fallback>
  </mc:AlternateContent>
  <p:timing>
    <p:tnLst>
      <p:par>
        <p:cTn id="484" dur="indefinite" restart="never" nodeType="tmRoot">
          <p:childTnLst>
            <p:seq>
              <p:cTn id="485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CustomShape 1"/>
          <p:cNvSpPr/>
          <p:nvPr/>
        </p:nvSpPr>
        <p:spPr>
          <a:xfrm>
            <a:off x="190440" y="1151280"/>
            <a:ext cx="11804400" cy="5569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456840" indent="-45648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234465"/>
              </a:buClr>
              <a:buFont typeface="Wingdings" charset="2"/>
              <a:buChar char=""/>
            </a:pPr>
            <a:r>
              <a:rPr b="0" lang="en-US" sz="2600" spc="-1" strike="noStrike">
                <a:solidFill>
                  <a:srgbClr val="234465"/>
                </a:solidFill>
                <a:latin typeface="Calibri"/>
              </a:rPr>
              <a:t>Computer system that processes requests via </a:t>
            </a:r>
            <a:r>
              <a:rPr b="1" lang="en-US" sz="2600" spc="-1" strike="noStrike">
                <a:solidFill>
                  <a:srgbClr val="ffa000"/>
                </a:solidFill>
                <a:latin typeface="Calibri"/>
              </a:rPr>
              <a:t>HTTP</a:t>
            </a:r>
            <a:r>
              <a:rPr b="0" lang="en-US" sz="2600" spc="-1" strike="noStrike">
                <a:solidFill>
                  <a:srgbClr val="234465"/>
                </a:solidFill>
                <a:latin typeface="Calibri"/>
              </a:rPr>
              <a:t>, the basic </a:t>
            </a:r>
            <a:br/>
            <a:r>
              <a:rPr b="0" lang="en-US" sz="2600" spc="-1" strike="noStrike">
                <a:solidFill>
                  <a:srgbClr val="234465"/>
                </a:solidFill>
                <a:latin typeface="Calibri"/>
              </a:rPr>
              <a:t>network protocol 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464" name="TextShape 2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/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ffffff"/>
                </a:solidFill>
                <a:latin typeface="Calibri"/>
              </a:rPr>
              <a:t>What is a Web Server?</a:t>
            </a:r>
            <a:endParaRPr b="0" lang="en-US" sz="28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465" name="CustomShape 3"/>
          <p:cNvSpPr/>
          <p:nvPr/>
        </p:nvSpPr>
        <p:spPr>
          <a:xfrm>
            <a:off x="1859760" y="2729880"/>
            <a:ext cx="1904760" cy="425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234465"/>
                </a:solidFill>
                <a:latin typeface="Calibri"/>
              </a:rPr>
              <a:t>Web Client</a:t>
            </a:r>
            <a:endParaRPr b="0" lang="en-US" sz="2200" spc="-1" strike="noStrike">
              <a:latin typeface="Arial"/>
            </a:endParaRPr>
          </a:p>
        </p:txBody>
      </p:sp>
      <p:pic>
        <p:nvPicPr>
          <p:cNvPr id="466" name="Picture 8" descr=""/>
          <p:cNvPicPr/>
          <p:nvPr/>
        </p:nvPicPr>
        <p:blipFill>
          <a:blip r:embed="rId1"/>
          <a:stretch/>
        </p:blipFill>
        <p:spPr>
          <a:xfrm>
            <a:off x="1344960" y="3318480"/>
            <a:ext cx="2733480" cy="2245680"/>
          </a:xfrm>
          <a:prstGeom prst="rect">
            <a:avLst/>
          </a:prstGeom>
          <a:ln>
            <a:noFill/>
          </a:ln>
        </p:spPr>
      </p:pic>
      <p:pic>
        <p:nvPicPr>
          <p:cNvPr id="467" name="Picture 9" descr=""/>
          <p:cNvPicPr/>
          <p:nvPr/>
        </p:nvPicPr>
        <p:blipFill>
          <a:blip r:embed="rId2"/>
          <a:stretch/>
        </p:blipFill>
        <p:spPr>
          <a:xfrm>
            <a:off x="9302760" y="3275640"/>
            <a:ext cx="1638000" cy="1962720"/>
          </a:xfrm>
          <a:prstGeom prst="rect">
            <a:avLst/>
          </a:prstGeom>
          <a:ln>
            <a:noFill/>
          </a:ln>
        </p:spPr>
      </p:pic>
      <p:sp>
        <p:nvSpPr>
          <p:cNvPr id="468" name="Line 4"/>
          <p:cNvSpPr/>
          <p:nvPr/>
        </p:nvSpPr>
        <p:spPr>
          <a:xfrm>
            <a:off x="4818960" y="4321440"/>
            <a:ext cx="3866040" cy="21960"/>
          </a:xfrm>
          <a:prstGeom prst="line">
            <a:avLst/>
          </a:prstGeom>
          <a:ln w="63360">
            <a:solidFill>
              <a:srgbClr val="92d05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9" name="CustomShape 5"/>
          <p:cNvSpPr/>
          <p:nvPr/>
        </p:nvSpPr>
        <p:spPr>
          <a:xfrm>
            <a:off x="5484960" y="3798360"/>
            <a:ext cx="2534400" cy="425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234465"/>
                </a:solidFill>
                <a:latin typeface="Calibri"/>
              </a:rPr>
              <a:t>Communication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470" name="CustomShape 6"/>
          <p:cNvSpPr/>
          <p:nvPr/>
        </p:nvSpPr>
        <p:spPr>
          <a:xfrm>
            <a:off x="9036000" y="2729880"/>
            <a:ext cx="1904760" cy="425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234465"/>
                </a:solidFill>
                <a:latin typeface="Calibri"/>
              </a:rPr>
              <a:t>Web Server</a:t>
            </a:r>
            <a:endParaRPr b="0" lang="en-US" sz="2200" spc="-1" strike="noStrike">
              <a:latin typeface="Arial"/>
            </a:endParaRPr>
          </a:p>
        </p:txBody>
      </p:sp>
      <p:pic>
        <p:nvPicPr>
          <p:cNvPr id="471" name="Picture 13" descr=""/>
          <p:cNvPicPr/>
          <p:nvPr/>
        </p:nvPicPr>
        <p:blipFill>
          <a:blip r:embed="rId3"/>
          <a:stretch/>
        </p:blipFill>
        <p:spPr>
          <a:xfrm>
            <a:off x="1446120" y="3436560"/>
            <a:ext cx="2530800" cy="1515960"/>
          </a:xfrm>
          <a:prstGeom prst="rect">
            <a:avLst/>
          </a:prstGeom>
          <a:ln>
            <a:noFill/>
          </a:ln>
        </p:spPr>
      </p:pic>
      <p:pic>
        <p:nvPicPr>
          <p:cNvPr id="472" name="Picture 14" descr=""/>
          <p:cNvPicPr/>
          <p:nvPr/>
        </p:nvPicPr>
        <p:blipFill>
          <a:blip r:embed="rId4"/>
          <a:stretch/>
        </p:blipFill>
        <p:spPr>
          <a:xfrm>
            <a:off x="3089880" y="5650200"/>
            <a:ext cx="709560" cy="709560"/>
          </a:xfrm>
          <a:prstGeom prst="rect">
            <a:avLst/>
          </a:prstGeom>
          <a:ln>
            <a:noFill/>
          </a:ln>
        </p:spPr>
      </p:pic>
      <p:pic>
        <p:nvPicPr>
          <p:cNvPr id="473" name="Picture 15" descr=""/>
          <p:cNvPicPr/>
          <p:nvPr/>
        </p:nvPicPr>
        <p:blipFill>
          <a:blip r:embed="rId5"/>
          <a:stretch/>
        </p:blipFill>
        <p:spPr>
          <a:xfrm>
            <a:off x="1459800" y="5661000"/>
            <a:ext cx="705240" cy="705240"/>
          </a:xfrm>
          <a:prstGeom prst="rect">
            <a:avLst/>
          </a:prstGeom>
          <a:ln>
            <a:noFill/>
          </a:ln>
        </p:spPr>
      </p:pic>
      <p:pic>
        <p:nvPicPr>
          <p:cNvPr id="474" name="Picture 16" descr=""/>
          <p:cNvPicPr/>
          <p:nvPr/>
        </p:nvPicPr>
        <p:blipFill>
          <a:blip r:embed="rId6"/>
          <a:stretch/>
        </p:blipFill>
        <p:spPr>
          <a:xfrm>
            <a:off x="2257560" y="5608800"/>
            <a:ext cx="770760" cy="770760"/>
          </a:xfrm>
          <a:prstGeom prst="rect">
            <a:avLst/>
          </a:prstGeom>
          <a:ln>
            <a:noFill/>
          </a:ln>
        </p:spPr>
      </p:pic>
      <p:sp>
        <p:nvSpPr>
          <p:cNvPr id="475" name="TextShape 7"/>
          <p:cNvSpPr txBox="1"/>
          <p:nvPr/>
        </p:nvSpPr>
        <p:spPr>
          <a:xfrm>
            <a:off x="11563560" y="6397200"/>
            <a:ext cx="428400" cy="30852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/>
          <a:p>
            <a:pPr algn="r">
              <a:lnSpc>
                <a:spcPct val="100000"/>
              </a:lnSpc>
            </a:pPr>
            <a:fld id="{F35473ED-8708-464A-815D-897F2D4925F2}" type="slidenum">
              <a:rPr b="0" lang="en-US" sz="700" spc="-1" strike="noStrike">
                <a:solidFill>
                  <a:srgbClr val="234465"/>
                </a:solidFill>
                <a:latin typeface="Calibri"/>
              </a:rPr>
              <a:t>31</a:t>
            </a:fld>
            <a:endParaRPr b="0" lang="en-US" sz="700" spc="-1" strike="noStrike">
              <a:latin typeface="Times New Roman"/>
            </a:endParaRPr>
          </a:p>
        </p:txBody>
      </p:sp>
    </p:spTree>
  </p:cSld>
  <mc:AlternateContent>
    <mc:Choice Requires="p14">
      <p:transition spd="slow" advTm="5000" p14:dur="2000"/>
    </mc:Choice>
    <mc:Fallback>
      <p:transition spd="slow" advTm="5000"/>
    </mc:Fallback>
  </mc:AlternateContent>
  <p:timing>
    <p:tnLst>
      <p:par>
        <p:cTn id="486" dur="indefinite" restart="never" nodeType="tmRoot">
          <p:childTnLst>
            <p:seq>
              <p:cTn id="487" dur="indefinite" nodeType="mainSeq">
                <p:childTnLst>
                  <p:par>
                    <p:cTn id="488" fill="hold">
                      <p:stCondLst>
                        <p:cond delay="indefinite"/>
                      </p:stCondLst>
                      <p:childTnLst>
                        <p:par>
                          <p:cTn id="489" fill="hold">
                            <p:stCondLst>
                              <p:cond delay="0"/>
                            </p:stCondLst>
                            <p:childTnLst>
                              <p:par>
                                <p:cTn id="490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2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4" fill="hold">
                      <p:stCondLst>
                        <p:cond delay="indefinite"/>
                      </p:stCondLst>
                      <p:childTnLst>
                        <p:par>
                          <p:cTn id="495" fill="hold">
                            <p:stCondLst>
                              <p:cond delay="0"/>
                            </p:stCondLst>
                            <p:childTnLst>
                              <p:par>
                                <p:cTn id="496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8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0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2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4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6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8" fill="hold">
                      <p:stCondLst>
                        <p:cond delay="indefinite"/>
                      </p:stCondLst>
                      <p:childTnLst>
                        <p:par>
                          <p:cTn id="509" fill="hold">
                            <p:stCondLst>
                              <p:cond delay="0"/>
                            </p:stCondLst>
                            <p:childTnLst>
                              <p:par>
                                <p:cTn id="510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2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TextShape 1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/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fffff"/>
                </a:solidFill>
                <a:latin typeface="Calibri"/>
              </a:rPr>
              <a:t>Web Server Work Model</a:t>
            </a:r>
            <a:endParaRPr b="0" lang="en-US" sz="32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477" name="CustomShape 2"/>
          <p:cNvSpPr/>
          <p:nvPr/>
        </p:nvSpPr>
        <p:spPr>
          <a:xfrm>
            <a:off x="10283760" y="4995000"/>
            <a:ext cx="190476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234465"/>
                </a:solidFill>
                <a:latin typeface="Calibri"/>
              </a:rPr>
              <a:t>URL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478" name="CustomShape 3"/>
          <p:cNvSpPr/>
          <p:nvPr/>
        </p:nvSpPr>
        <p:spPr>
          <a:xfrm>
            <a:off x="524520" y="1357920"/>
            <a:ext cx="190476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234465"/>
                </a:solidFill>
                <a:latin typeface="Calibri"/>
              </a:rPr>
              <a:t>Web Client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479" name="CustomShape 4"/>
          <p:cNvSpPr/>
          <p:nvPr/>
        </p:nvSpPr>
        <p:spPr>
          <a:xfrm flipH="1">
            <a:off x="2761920" y="3220920"/>
            <a:ext cx="38656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3360">
            <a:solidFill>
              <a:srgbClr val="f4c467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0" name="CustomShape 5"/>
          <p:cNvSpPr/>
          <p:nvPr/>
        </p:nvSpPr>
        <p:spPr>
          <a:xfrm>
            <a:off x="3960720" y="1566360"/>
            <a:ext cx="148392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234465"/>
                </a:solidFill>
                <a:latin typeface="Calibri"/>
              </a:rPr>
              <a:t>Request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481" name="CustomShape 6"/>
          <p:cNvSpPr/>
          <p:nvPr/>
        </p:nvSpPr>
        <p:spPr>
          <a:xfrm>
            <a:off x="3960720" y="3210480"/>
            <a:ext cx="1637280" cy="82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234465"/>
                </a:solidFill>
                <a:latin typeface="Calibri"/>
              </a:rPr>
              <a:t>Response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482" name="Picture 11" descr=""/>
          <p:cNvPicPr/>
          <p:nvPr/>
        </p:nvPicPr>
        <p:blipFill>
          <a:blip r:embed="rId1"/>
          <a:stretch/>
        </p:blipFill>
        <p:spPr>
          <a:xfrm>
            <a:off x="408960" y="1998000"/>
            <a:ext cx="2020320" cy="1659600"/>
          </a:xfrm>
          <a:prstGeom prst="rect">
            <a:avLst/>
          </a:prstGeom>
          <a:ln>
            <a:noFill/>
          </a:ln>
        </p:spPr>
      </p:pic>
      <p:pic>
        <p:nvPicPr>
          <p:cNvPr id="483" name="Picture 12" descr=""/>
          <p:cNvPicPr/>
          <p:nvPr/>
        </p:nvPicPr>
        <p:blipFill>
          <a:blip r:embed="rId2"/>
          <a:stretch/>
        </p:blipFill>
        <p:spPr>
          <a:xfrm>
            <a:off x="6976080" y="1686600"/>
            <a:ext cx="1638000" cy="1962720"/>
          </a:xfrm>
          <a:prstGeom prst="rect">
            <a:avLst/>
          </a:prstGeom>
          <a:ln>
            <a:noFill/>
          </a:ln>
        </p:spPr>
      </p:pic>
      <p:sp>
        <p:nvSpPr>
          <p:cNvPr id="484" name="CustomShape 7"/>
          <p:cNvSpPr/>
          <p:nvPr/>
        </p:nvSpPr>
        <p:spPr>
          <a:xfrm>
            <a:off x="2729880" y="2124360"/>
            <a:ext cx="39740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3360">
            <a:solidFill>
              <a:srgbClr val="f4c467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5" name="Line 8"/>
          <p:cNvSpPr/>
          <p:nvPr/>
        </p:nvSpPr>
        <p:spPr>
          <a:xfrm>
            <a:off x="2761560" y="2668320"/>
            <a:ext cx="3866040" cy="21960"/>
          </a:xfrm>
          <a:prstGeom prst="line">
            <a:avLst/>
          </a:prstGeom>
          <a:ln w="63360">
            <a:solidFill>
              <a:srgbClr val="92d05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6" name="CustomShape 9"/>
          <p:cNvSpPr/>
          <p:nvPr/>
        </p:nvSpPr>
        <p:spPr>
          <a:xfrm>
            <a:off x="3960720" y="2167200"/>
            <a:ext cx="148392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234465"/>
                </a:solidFill>
                <a:latin typeface="Calibri"/>
              </a:rPr>
              <a:t>Protocol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487" name="CustomShape 10"/>
          <p:cNvSpPr/>
          <p:nvPr/>
        </p:nvSpPr>
        <p:spPr>
          <a:xfrm>
            <a:off x="6842880" y="1162080"/>
            <a:ext cx="1904760" cy="82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234465"/>
                </a:solidFill>
                <a:latin typeface="Calibri"/>
              </a:rPr>
              <a:t>Web Server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488" name="CustomShape 11"/>
          <p:cNvSpPr/>
          <p:nvPr/>
        </p:nvSpPr>
        <p:spPr>
          <a:xfrm>
            <a:off x="9523440" y="1162080"/>
            <a:ext cx="2423880" cy="82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234465"/>
                </a:solidFill>
                <a:latin typeface="Calibri"/>
              </a:rPr>
              <a:t>Web Resources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489" name="Picture 18" descr=""/>
          <p:cNvPicPr/>
          <p:nvPr/>
        </p:nvPicPr>
        <p:blipFill>
          <a:blip r:embed="rId3"/>
          <a:stretch/>
        </p:blipFill>
        <p:spPr>
          <a:xfrm>
            <a:off x="9792000" y="1790280"/>
            <a:ext cx="1800000" cy="1800000"/>
          </a:xfrm>
          <a:prstGeom prst="rect">
            <a:avLst/>
          </a:prstGeom>
          <a:ln>
            <a:noFill/>
          </a:ln>
        </p:spPr>
      </p:pic>
      <p:sp>
        <p:nvSpPr>
          <p:cNvPr id="490" name="CustomShape 12"/>
          <p:cNvSpPr/>
          <p:nvPr/>
        </p:nvSpPr>
        <p:spPr>
          <a:xfrm>
            <a:off x="275400" y="4880880"/>
            <a:ext cx="2064600" cy="1551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234465"/>
                </a:solidFill>
                <a:latin typeface="Calibri"/>
              </a:rPr>
              <a:t>Protocols: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92d050"/>
                </a:solidFill>
                <a:latin typeface="Calibri"/>
              </a:rPr>
              <a:t>HTTP</a:t>
            </a:r>
            <a:br/>
            <a:r>
              <a:rPr b="0" lang="en-US" sz="2400" spc="-1" strike="noStrike">
                <a:solidFill>
                  <a:srgbClr val="92d050"/>
                </a:solidFill>
                <a:latin typeface="Calibri"/>
              </a:rPr>
              <a:t>FTP</a:t>
            </a:r>
            <a:br/>
            <a:r>
              <a:rPr b="0" lang="en-US" sz="2400" spc="-1" strike="noStrike">
                <a:solidFill>
                  <a:srgbClr val="92d050"/>
                </a:solidFill>
                <a:latin typeface="Calibri"/>
              </a:rPr>
              <a:t>WebSocket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491" name="CustomShape 13"/>
          <p:cNvSpPr/>
          <p:nvPr/>
        </p:nvSpPr>
        <p:spPr>
          <a:xfrm>
            <a:off x="9327600" y="3582000"/>
            <a:ext cx="2728800" cy="82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234465"/>
                </a:solidFill>
                <a:latin typeface="Calibri"/>
              </a:rPr>
              <a:t>HTML, PDF, JPG…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492" name="CustomShape 14"/>
          <p:cNvSpPr/>
          <p:nvPr/>
        </p:nvSpPr>
        <p:spPr>
          <a:xfrm>
            <a:off x="10637280" y="4224240"/>
            <a:ext cx="6480" cy="611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3360">
            <a:solidFill>
              <a:srgbClr val="f4c467"/>
            </a:solidFill>
            <a:custDash>
              <a:ds d="100000" sp="100000"/>
            </a:custDash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3" name="CustomShape 15"/>
          <p:cNvSpPr/>
          <p:nvPr/>
        </p:nvSpPr>
        <p:spPr>
          <a:xfrm flipH="1">
            <a:off x="8734320" y="3220920"/>
            <a:ext cx="8175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3360">
            <a:solidFill>
              <a:srgbClr val="f4c467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4" name="CustomShape 16"/>
          <p:cNvSpPr/>
          <p:nvPr/>
        </p:nvSpPr>
        <p:spPr>
          <a:xfrm>
            <a:off x="4882320" y="5829840"/>
            <a:ext cx="7065360" cy="4921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10000"/>
              </a:lnSpc>
            </a:pPr>
            <a:r>
              <a:rPr b="1" lang="en-US" sz="2400" spc="-1" strike="noStrike">
                <a:solidFill>
                  <a:srgbClr val="1a334c"/>
                </a:solidFill>
                <a:latin typeface="Consolas"/>
              </a:rPr>
              <a:t>http://localhost:8000/softuni.jpg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495" name="CustomShape 17"/>
          <p:cNvSpPr/>
          <p:nvPr/>
        </p:nvSpPr>
        <p:spPr>
          <a:xfrm>
            <a:off x="3924720" y="4966920"/>
            <a:ext cx="1614600" cy="550800"/>
          </a:xfrm>
          <a:prstGeom prst="wedgeRoundRectCallout">
            <a:avLst>
              <a:gd name="adj1" fmla="val 32745"/>
              <a:gd name="adj2" fmla="val 79556"/>
              <a:gd name="adj3" fmla="val 16667"/>
            </a:avLst>
          </a:prstGeom>
          <a:solidFill>
            <a:schemeClr val="tx1">
              <a:alpha val="94902"/>
            </a:schemeClr>
          </a:solidFill>
          <a:ln w="19080">
            <a:solidFill>
              <a:schemeClr val="tx1">
                <a:alpha val="8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anchor="ctr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ffffff"/>
                </a:solidFill>
                <a:latin typeface="Calibri"/>
              </a:rPr>
              <a:t>Protocol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496" name="CustomShape 18"/>
          <p:cNvSpPr/>
          <p:nvPr/>
        </p:nvSpPr>
        <p:spPr>
          <a:xfrm>
            <a:off x="5850000" y="4955040"/>
            <a:ext cx="1125720" cy="550800"/>
          </a:xfrm>
          <a:prstGeom prst="wedgeRoundRectCallout">
            <a:avLst>
              <a:gd name="adj1" fmla="val 32745"/>
              <a:gd name="adj2" fmla="val 79556"/>
              <a:gd name="adj3" fmla="val 16667"/>
            </a:avLst>
          </a:prstGeom>
          <a:solidFill>
            <a:schemeClr val="tx1">
              <a:alpha val="94902"/>
            </a:schemeClr>
          </a:solidFill>
          <a:ln w="19080">
            <a:solidFill>
              <a:schemeClr val="tx1">
                <a:alpha val="8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anchor="ctr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ffffff"/>
                </a:solidFill>
                <a:latin typeface="Calibri"/>
              </a:rPr>
              <a:t>Host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497" name="CustomShape 19"/>
          <p:cNvSpPr/>
          <p:nvPr/>
        </p:nvSpPr>
        <p:spPr>
          <a:xfrm>
            <a:off x="7291800" y="4934880"/>
            <a:ext cx="919800" cy="550800"/>
          </a:xfrm>
          <a:prstGeom prst="wedgeRoundRectCallout">
            <a:avLst>
              <a:gd name="adj1" fmla="val 53184"/>
              <a:gd name="adj2" fmla="val 92178"/>
              <a:gd name="adj3" fmla="val 16667"/>
            </a:avLst>
          </a:prstGeom>
          <a:solidFill>
            <a:schemeClr val="tx1">
              <a:alpha val="94902"/>
            </a:schemeClr>
          </a:solidFill>
          <a:ln w="19080">
            <a:solidFill>
              <a:schemeClr val="tx1">
                <a:alpha val="8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anchor="ctr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ffffff"/>
                </a:solidFill>
                <a:latin typeface="Calibri"/>
              </a:rPr>
              <a:t>Port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498" name="CustomShape 20"/>
          <p:cNvSpPr/>
          <p:nvPr/>
        </p:nvSpPr>
        <p:spPr>
          <a:xfrm>
            <a:off x="8495280" y="4926960"/>
            <a:ext cx="1614600" cy="550800"/>
          </a:xfrm>
          <a:prstGeom prst="wedgeRoundRectCallout">
            <a:avLst>
              <a:gd name="adj1" fmla="val 32745"/>
              <a:gd name="adj2" fmla="val 86769"/>
              <a:gd name="adj3" fmla="val 16667"/>
            </a:avLst>
          </a:prstGeom>
          <a:solidFill>
            <a:schemeClr val="tx1">
              <a:alpha val="94902"/>
            </a:schemeClr>
          </a:solidFill>
          <a:ln w="19080">
            <a:solidFill>
              <a:schemeClr val="tx1">
                <a:alpha val="8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anchor="ctr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ffffff"/>
                </a:solidFill>
                <a:latin typeface="Calibri"/>
              </a:rPr>
              <a:t>Resource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499" name="Picture 28" descr=""/>
          <p:cNvPicPr/>
          <p:nvPr/>
        </p:nvPicPr>
        <p:blipFill>
          <a:blip r:embed="rId4"/>
          <a:stretch/>
        </p:blipFill>
        <p:spPr>
          <a:xfrm>
            <a:off x="1819080" y="3738960"/>
            <a:ext cx="709560" cy="709560"/>
          </a:xfrm>
          <a:prstGeom prst="rect">
            <a:avLst/>
          </a:prstGeom>
          <a:ln>
            <a:noFill/>
          </a:ln>
        </p:spPr>
      </p:pic>
      <p:pic>
        <p:nvPicPr>
          <p:cNvPr id="500" name="Picture 29" descr=""/>
          <p:cNvPicPr/>
          <p:nvPr/>
        </p:nvPicPr>
        <p:blipFill>
          <a:blip r:embed="rId5"/>
          <a:stretch/>
        </p:blipFill>
        <p:spPr>
          <a:xfrm>
            <a:off x="188640" y="3749760"/>
            <a:ext cx="705240" cy="705240"/>
          </a:xfrm>
          <a:prstGeom prst="rect">
            <a:avLst/>
          </a:prstGeom>
          <a:ln>
            <a:noFill/>
          </a:ln>
        </p:spPr>
      </p:pic>
      <p:pic>
        <p:nvPicPr>
          <p:cNvPr id="501" name="Picture 30" descr=""/>
          <p:cNvPicPr/>
          <p:nvPr/>
        </p:nvPicPr>
        <p:blipFill>
          <a:blip r:embed="rId6"/>
          <a:stretch/>
        </p:blipFill>
        <p:spPr>
          <a:xfrm>
            <a:off x="986400" y="3697920"/>
            <a:ext cx="770760" cy="770760"/>
          </a:xfrm>
          <a:prstGeom prst="rect">
            <a:avLst/>
          </a:prstGeom>
          <a:ln>
            <a:noFill/>
          </a:ln>
        </p:spPr>
      </p:pic>
      <p:sp>
        <p:nvSpPr>
          <p:cNvPr id="502" name="CustomShape 21"/>
          <p:cNvSpPr/>
          <p:nvPr/>
        </p:nvSpPr>
        <p:spPr>
          <a:xfrm>
            <a:off x="8735040" y="2127600"/>
            <a:ext cx="8175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3360">
            <a:solidFill>
              <a:srgbClr val="f4c467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503" name="Picture 32" descr=""/>
          <p:cNvPicPr/>
          <p:nvPr/>
        </p:nvPicPr>
        <p:blipFill>
          <a:blip r:embed="rId7"/>
          <a:stretch/>
        </p:blipFill>
        <p:spPr>
          <a:xfrm>
            <a:off x="496800" y="2089800"/>
            <a:ext cx="1870560" cy="1120320"/>
          </a:xfrm>
          <a:prstGeom prst="rect">
            <a:avLst/>
          </a:prstGeom>
          <a:ln>
            <a:noFill/>
          </a:ln>
        </p:spPr>
      </p:pic>
      <p:sp>
        <p:nvSpPr>
          <p:cNvPr id="504" name="TextShape 22"/>
          <p:cNvSpPr txBox="1"/>
          <p:nvPr/>
        </p:nvSpPr>
        <p:spPr>
          <a:xfrm>
            <a:off x="11563560" y="6397200"/>
            <a:ext cx="428400" cy="30852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/>
          <a:p>
            <a:pPr algn="r">
              <a:lnSpc>
                <a:spcPct val="100000"/>
              </a:lnSpc>
            </a:pPr>
            <a:fld id="{B3B33160-4AE6-4FA6-9D9D-78E02AF4B9D6}" type="slidenum">
              <a:rPr b="0" lang="en-US" sz="800" spc="-1" strike="noStrike">
                <a:solidFill>
                  <a:srgbClr val="234465"/>
                </a:solidFill>
                <a:latin typeface="Calibri"/>
              </a:rPr>
              <a:t>31</a:t>
            </a:fld>
            <a:endParaRPr b="0" lang="en-US" sz="800" spc="-1" strike="noStrike">
              <a:latin typeface="Times New Roman"/>
            </a:endParaRPr>
          </a:p>
        </p:txBody>
      </p:sp>
    </p:spTree>
  </p:cSld>
  <mc:AlternateContent>
    <mc:Choice Requires="p14">
      <p:transition spd="slow" advTm="5000" p14:dur="2000"/>
    </mc:Choice>
    <mc:Fallback>
      <p:transition spd="slow" advTm="5000"/>
    </mc:Fallback>
  </mc:AlternateContent>
  <p:timing>
    <p:tnLst>
      <p:par>
        <p:cTn id="514" dur="indefinite" restart="never" nodeType="tmRoot">
          <p:childTnLst>
            <p:seq>
              <p:cTn id="515" dur="indefinite" nodeType="mainSeq">
                <p:childTnLst>
                  <p:par>
                    <p:cTn id="516" fill="hold">
                      <p:stCondLst>
                        <p:cond delay="indefinite"/>
                      </p:stCondLst>
                      <p:childTnLst>
                        <p:par>
                          <p:cTn id="517" fill="hold">
                            <p:stCondLst>
                              <p:cond delay="0"/>
                            </p:stCondLst>
                            <p:childTnLst>
                              <p:par>
                                <p:cTn id="518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0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2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4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6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8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0" fill="hold">
                      <p:stCondLst>
                        <p:cond delay="indefinite"/>
                      </p:stCondLst>
                      <p:childTnLst>
                        <p:par>
                          <p:cTn id="531" fill="hold">
                            <p:stCondLst>
                              <p:cond delay="0"/>
                            </p:stCondLst>
                            <p:childTnLst>
                              <p:par>
                                <p:cTn id="532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4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6" fill="hold">
                      <p:stCondLst>
                        <p:cond delay="indefinite"/>
                      </p:stCondLst>
                      <p:childTnLst>
                        <p:par>
                          <p:cTn id="537" fill="hold">
                            <p:stCondLst>
                              <p:cond delay="0"/>
                            </p:stCondLst>
                            <p:childTnLst>
                              <p:par>
                                <p:cTn id="538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0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2" fill="hold">
                      <p:stCondLst>
                        <p:cond delay="indefinite"/>
                      </p:stCondLst>
                      <p:childTnLst>
                        <p:par>
                          <p:cTn id="543" fill="hold">
                            <p:stCondLst>
                              <p:cond delay="0"/>
                            </p:stCondLst>
                            <p:childTnLst>
                              <p:par>
                                <p:cTn id="544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6" fill="hold">
                      <p:stCondLst>
                        <p:cond delay="indefinite"/>
                      </p:stCondLst>
                      <p:childTnLst>
                        <p:par>
                          <p:cTn id="547" fill="hold">
                            <p:stCondLst>
                              <p:cond delay="0"/>
                            </p:stCondLst>
                            <p:childTnLst>
                              <p:par>
                                <p:cTn id="548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0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2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4" fill="hold">
                      <p:stCondLst>
                        <p:cond delay="indefinite"/>
                      </p:stCondLst>
                      <p:childTnLst>
                        <p:par>
                          <p:cTn id="555" fill="hold">
                            <p:stCondLst>
                              <p:cond delay="0"/>
                            </p:stCondLst>
                            <p:childTnLst>
                              <p:par>
                                <p:cTn id="556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8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0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2" fill="hold">
                      <p:stCondLst>
                        <p:cond delay="indefinite"/>
                      </p:stCondLst>
                      <p:childTnLst>
                        <p:par>
                          <p:cTn id="563" fill="hold">
                            <p:stCondLst>
                              <p:cond delay="0"/>
                            </p:stCondLst>
                            <p:childTnLst>
                              <p:par>
                                <p:cTn id="564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6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8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0" fill="hold">
                      <p:stCondLst>
                        <p:cond delay="indefinite"/>
                      </p:stCondLst>
                      <p:childTnLst>
                        <p:par>
                          <p:cTn id="571" fill="hold">
                            <p:stCondLst>
                              <p:cond delay="0"/>
                            </p:stCondLst>
                            <p:childTnLst>
                              <p:par>
                                <p:cTn id="572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4" fill="hold">
                      <p:stCondLst>
                        <p:cond delay="indefinite"/>
                      </p:stCondLst>
                      <p:childTnLst>
                        <p:par>
                          <p:cTn id="575" fill="hold">
                            <p:stCondLst>
                              <p:cond delay="0"/>
                            </p:stCondLst>
                            <p:childTnLst>
                              <p:par>
                                <p:cTn id="576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8" fill="hold">
                      <p:stCondLst>
                        <p:cond delay="indefinite"/>
                      </p:stCondLst>
                      <p:childTnLst>
                        <p:par>
                          <p:cTn id="579" fill="hold">
                            <p:stCondLst>
                              <p:cond delay="0"/>
                            </p:stCondLst>
                            <p:childTnLst>
                              <p:par>
                                <p:cTn id="580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2" fill="hold">
                      <p:stCondLst>
                        <p:cond delay="indefinite"/>
                      </p:stCondLst>
                      <p:childTnLst>
                        <p:par>
                          <p:cTn id="583" fill="hold">
                            <p:stCondLst>
                              <p:cond delay="0"/>
                            </p:stCondLst>
                            <p:childTnLst>
                              <p:par>
                                <p:cTn id="584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6" fill="hold">
                      <p:stCondLst>
                        <p:cond delay="indefinite"/>
                      </p:stCondLst>
                      <p:childTnLst>
                        <p:par>
                          <p:cTn id="587" fill="hold">
                            <p:stCondLst>
                              <p:cond delay="0"/>
                            </p:stCondLst>
                            <p:childTnLst>
                              <p:par>
                                <p:cTn id="588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0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2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TextShape 1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/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ffffff"/>
                </a:solidFill>
                <a:latin typeface="Calibri"/>
              </a:rPr>
              <a:t>Web Server Work Model (2)</a:t>
            </a:r>
            <a:endParaRPr b="0" lang="en-US" sz="28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506" name="CustomShape 2"/>
          <p:cNvSpPr/>
          <p:nvPr/>
        </p:nvSpPr>
        <p:spPr>
          <a:xfrm>
            <a:off x="524520" y="1357920"/>
            <a:ext cx="1904760" cy="425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234465"/>
                </a:solidFill>
                <a:latin typeface="Calibri"/>
              </a:rPr>
              <a:t>Web Client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507" name="CustomShape 3"/>
          <p:cNvSpPr/>
          <p:nvPr/>
        </p:nvSpPr>
        <p:spPr>
          <a:xfrm flipH="1">
            <a:off x="2761920" y="3220920"/>
            <a:ext cx="38656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3360">
            <a:solidFill>
              <a:srgbClr val="f4c467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08" name="CustomShape 4"/>
          <p:cNvSpPr/>
          <p:nvPr/>
        </p:nvSpPr>
        <p:spPr>
          <a:xfrm>
            <a:off x="3960720" y="1566360"/>
            <a:ext cx="1483920" cy="425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234465"/>
                </a:solidFill>
                <a:latin typeface="Calibri"/>
              </a:rPr>
              <a:t>Request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509" name="CustomShape 5"/>
          <p:cNvSpPr/>
          <p:nvPr/>
        </p:nvSpPr>
        <p:spPr>
          <a:xfrm>
            <a:off x="3960720" y="3210480"/>
            <a:ext cx="1637280" cy="425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234465"/>
                </a:solidFill>
                <a:latin typeface="Calibri"/>
              </a:rPr>
              <a:t>Response</a:t>
            </a:r>
            <a:endParaRPr b="0" lang="en-US" sz="2200" spc="-1" strike="noStrike">
              <a:latin typeface="Arial"/>
            </a:endParaRPr>
          </a:p>
        </p:txBody>
      </p:sp>
      <p:pic>
        <p:nvPicPr>
          <p:cNvPr id="510" name="Picture 10" descr=""/>
          <p:cNvPicPr/>
          <p:nvPr/>
        </p:nvPicPr>
        <p:blipFill>
          <a:blip r:embed="rId1"/>
          <a:stretch/>
        </p:blipFill>
        <p:spPr>
          <a:xfrm>
            <a:off x="408960" y="1998000"/>
            <a:ext cx="2020320" cy="1659600"/>
          </a:xfrm>
          <a:prstGeom prst="rect">
            <a:avLst/>
          </a:prstGeom>
          <a:ln>
            <a:noFill/>
          </a:ln>
        </p:spPr>
      </p:pic>
      <p:pic>
        <p:nvPicPr>
          <p:cNvPr id="511" name="Picture 11" descr=""/>
          <p:cNvPicPr/>
          <p:nvPr/>
        </p:nvPicPr>
        <p:blipFill>
          <a:blip r:embed="rId2"/>
          <a:stretch/>
        </p:blipFill>
        <p:spPr>
          <a:xfrm>
            <a:off x="6976080" y="1686600"/>
            <a:ext cx="1638000" cy="1962720"/>
          </a:xfrm>
          <a:prstGeom prst="rect">
            <a:avLst/>
          </a:prstGeom>
          <a:ln>
            <a:noFill/>
          </a:ln>
        </p:spPr>
      </p:pic>
      <p:sp>
        <p:nvSpPr>
          <p:cNvPr id="512" name="CustomShape 6"/>
          <p:cNvSpPr/>
          <p:nvPr/>
        </p:nvSpPr>
        <p:spPr>
          <a:xfrm>
            <a:off x="2729880" y="2124360"/>
            <a:ext cx="39740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3360">
            <a:solidFill>
              <a:srgbClr val="f4c467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3" name="Line 7"/>
          <p:cNvSpPr/>
          <p:nvPr/>
        </p:nvSpPr>
        <p:spPr>
          <a:xfrm>
            <a:off x="2761560" y="2668320"/>
            <a:ext cx="3866040" cy="21960"/>
          </a:xfrm>
          <a:prstGeom prst="line">
            <a:avLst/>
          </a:prstGeom>
          <a:ln w="63360">
            <a:solidFill>
              <a:srgbClr val="92d05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4" name="CustomShape 8"/>
          <p:cNvSpPr/>
          <p:nvPr/>
        </p:nvSpPr>
        <p:spPr>
          <a:xfrm>
            <a:off x="3960720" y="2167200"/>
            <a:ext cx="1483920" cy="425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234465"/>
                </a:solidFill>
                <a:latin typeface="Calibri"/>
              </a:rPr>
              <a:t>Protocol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515" name="CustomShape 9"/>
          <p:cNvSpPr/>
          <p:nvPr/>
        </p:nvSpPr>
        <p:spPr>
          <a:xfrm>
            <a:off x="6842880" y="1162080"/>
            <a:ext cx="1904760" cy="425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234465"/>
                </a:solidFill>
                <a:latin typeface="Calibri"/>
              </a:rPr>
              <a:t>Web Server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516" name="CustomShape 10"/>
          <p:cNvSpPr/>
          <p:nvPr/>
        </p:nvSpPr>
        <p:spPr>
          <a:xfrm>
            <a:off x="5837040" y="4454640"/>
            <a:ext cx="2423880" cy="425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234465"/>
                </a:solidFill>
                <a:latin typeface="Calibri"/>
              </a:rPr>
              <a:t>Web Resources</a:t>
            </a:r>
            <a:endParaRPr b="0" lang="en-US" sz="2200" spc="-1" strike="noStrike">
              <a:latin typeface="Arial"/>
            </a:endParaRPr>
          </a:p>
        </p:txBody>
      </p:sp>
      <p:pic>
        <p:nvPicPr>
          <p:cNvPr id="517" name="Picture 17" descr=""/>
          <p:cNvPicPr/>
          <p:nvPr/>
        </p:nvPicPr>
        <p:blipFill>
          <a:blip r:embed="rId3"/>
          <a:stretch/>
        </p:blipFill>
        <p:spPr>
          <a:xfrm>
            <a:off x="6242400" y="4943520"/>
            <a:ext cx="1200960" cy="1200960"/>
          </a:xfrm>
          <a:prstGeom prst="rect">
            <a:avLst/>
          </a:prstGeom>
          <a:ln>
            <a:noFill/>
          </a:ln>
        </p:spPr>
      </p:pic>
      <p:sp>
        <p:nvSpPr>
          <p:cNvPr id="518" name="CustomShape 11"/>
          <p:cNvSpPr/>
          <p:nvPr/>
        </p:nvSpPr>
        <p:spPr>
          <a:xfrm>
            <a:off x="5771520" y="6100200"/>
            <a:ext cx="2728800" cy="425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234465"/>
                </a:solidFill>
                <a:latin typeface="Calibri"/>
              </a:rPr>
              <a:t>HTML, PDF, JPG…</a:t>
            </a:r>
            <a:endParaRPr b="0" lang="en-US" sz="2200" spc="-1" strike="noStrike">
              <a:latin typeface="Arial"/>
            </a:endParaRPr>
          </a:p>
        </p:txBody>
      </p:sp>
      <p:pic>
        <p:nvPicPr>
          <p:cNvPr id="519" name="Picture 19" descr=""/>
          <p:cNvPicPr/>
          <p:nvPr/>
        </p:nvPicPr>
        <p:blipFill>
          <a:blip r:embed="rId4"/>
          <a:stretch/>
        </p:blipFill>
        <p:spPr>
          <a:xfrm>
            <a:off x="1819080" y="3738960"/>
            <a:ext cx="709560" cy="709560"/>
          </a:xfrm>
          <a:prstGeom prst="rect">
            <a:avLst/>
          </a:prstGeom>
          <a:ln>
            <a:noFill/>
          </a:ln>
        </p:spPr>
      </p:pic>
      <p:pic>
        <p:nvPicPr>
          <p:cNvPr id="520" name="Picture 20" descr=""/>
          <p:cNvPicPr/>
          <p:nvPr/>
        </p:nvPicPr>
        <p:blipFill>
          <a:blip r:embed="rId5"/>
          <a:stretch/>
        </p:blipFill>
        <p:spPr>
          <a:xfrm>
            <a:off x="188640" y="3749760"/>
            <a:ext cx="705240" cy="705240"/>
          </a:xfrm>
          <a:prstGeom prst="rect">
            <a:avLst/>
          </a:prstGeom>
          <a:ln>
            <a:noFill/>
          </a:ln>
        </p:spPr>
      </p:pic>
      <p:pic>
        <p:nvPicPr>
          <p:cNvPr id="521" name="Picture 21" descr=""/>
          <p:cNvPicPr/>
          <p:nvPr/>
        </p:nvPicPr>
        <p:blipFill>
          <a:blip r:embed="rId6"/>
          <a:stretch/>
        </p:blipFill>
        <p:spPr>
          <a:xfrm>
            <a:off x="986400" y="3697920"/>
            <a:ext cx="770760" cy="770760"/>
          </a:xfrm>
          <a:prstGeom prst="rect">
            <a:avLst/>
          </a:prstGeom>
          <a:ln>
            <a:noFill/>
          </a:ln>
        </p:spPr>
      </p:pic>
      <p:pic>
        <p:nvPicPr>
          <p:cNvPr id="522" name="Picture 22" descr=""/>
          <p:cNvPicPr/>
          <p:nvPr/>
        </p:nvPicPr>
        <p:blipFill>
          <a:blip r:embed="rId7"/>
          <a:stretch/>
        </p:blipFill>
        <p:spPr>
          <a:xfrm>
            <a:off x="496800" y="2089800"/>
            <a:ext cx="1870560" cy="1120320"/>
          </a:xfrm>
          <a:prstGeom prst="rect">
            <a:avLst/>
          </a:prstGeom>
          <a:ln>
            <a:noFill/>
          </a:ln>
        </p:spPr>
      </p:pic>
      <p:pic>
        <p:nvPicPr>
          <p:cNvPr id="523" name="Picture 23" descr=""/>
          <p:cNvPicPr/>
          <p:nvPr/>
        </p:nvPicPr>
        <p:blipFill>
          <a:blip r:embed="rId8"/>
          <a:stretch/>
        </p:blipFill>
        <p:spPr>
          <a:xfrm>
            <a:off x="9665640" y="1536840"/>
            <a:ext cx="2262960" cy="2262960"/>
          </a:xfrm>
          <a:prstGeom prst="rect">
            <a:avLst/>
          </a:prstGeom>
          <a:ln>
            <a:noFill/>
          </a:ln>
        </p:spPr>
      </p:pic>
      <p:sp>
        <p:nvSpPr>
          <p:cNvPr id="524" name="CustomShape 12"/>
          <p:cNvSpPr/>
          <p:nvPr/>
        </p:nvSpPr>
        <p:spPr>
          <a:xfrm>
            <a:off x="9844200" y="1162080"/>
            <a:ext cx="1905840" cy="425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234465"/>
                </a:solidFill>
                <a:latin typeface="Calibri"/>
              </a:rPr>
              <a:t>Technology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525" name="CustomShape 13"/>
          <p:cNvSpPr/>
          <p:nvPr/>
        </p:nvSpPr>
        <p:spPr>
          <a:xfrm>
            <a:off x="8811360" y="2585160"/>
            <a:ext cx="8535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3360">
            <a:solidFill>
              <a:srgbClr val="f4c467"/>
            </a:solidFill>
            <a:round/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526" name="Picture 26" descr=""/>
          <p:cNvPicPr/>
          <p:nvPr/>
        </p:nvPicPr>
        <p:blipFill>
          <a:blip r:embed="rId9"/>
          <a:stretch/>
        </p:blipFill>
        <p:spPr>
          <a:xfrm>
            <a:off x="10190520" y="4978800"/>
            <a:ext cx="1272960" cy="1272960"/>
          </a:xfrm>
          <a:prstGeom prst="rect">
            <a:avLst/>
          </a:prstGeom>
          <a:ln>
            <a:noFill/>
          </a:ln>
        </p:spPr>
      </p:pic>
      <p:sp>
        <p:nvSpPr>
          <p:cNvPr id="527" name="CustomShape 14"/>
          <p:cNvSpPr/>
          <p:nvPr/>
        </p:nvSpPr>
        <p:spPr>
          <a:xfrm flipH="1" flipV="1">
            <a:off x="10763640" y="3402000"/>
            <a:ext cx="15840" cy="802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3360">
            <a:solidFill>
              <a:srgbClr val="f4c467"/>
            </a:solidFill>
            <a:round/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8" name="CustomShape 15"/>
          <p:cNvSpPr/>
          <p:nvPr/>
        </p:nvSpPr>
        <p:spPr>
          <a:xfrm>
            <a:off x="9997200" y="4430880"/>
            <a:ext cx="1659600" cy="425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234465"/>
                </a:solidFill>
                <a:latin typeface="Calibri"/>
              </a:rPr>
              <a:t>Database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529" name="CustomShape 16"/>
          <p:cNvSpPr/>
          <p:nvPr/>
        </p:nvSpPr>
        <p:spPr>
          <a:xfrm flipV="1">
            <a:off x="8735400" y="3733200"/>
            <a:ext cx="633600" cy="574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3360">
            <a:solidFill>
              <a:srgbClr val="f4c467"/>
            </a:solidFill>
            <a:round/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30" name="TextShape 17"/>
          <p:cNvSpPr txBox="1"/>
          <p:nvPr/>
        </p:nvSpPr>
        <p:spPr>
          <a:xfrm>
            <a:off x="11563560" y="6397200"/>
            <a:ext cx="428400" cy="30852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/>
          <a:p>
            <a:pPr algn="r">
              <a:lnSpc>
                <a:spcPct val="100000"/>
              </a:lnSpc>
            </a:pPr>
            <a:fld id="{557B96E8-AD42-4307-991C-D4EFE17AA6B4}" type="slidenum">
              <a:rPr b="0" lang="en-US" sz="700" spc="-1" strike="noStrike">
                <a:solidFill>
                  <a:srgbClr val="234465"/>
                </a:solidFill>
                <a:latin typeface="Calibri"/>
              </a:rPr>
              <a:t>31</a:t>
            </a:fld>
            <a:endParaRPr b="0" lang="en-US" sz="700" spc="-1" strike="noStrike">
              <a:latin typeface="Times New Roman"/>
            </a:endParaRPr>
          </a:p>
        </p:txBody>
      </p:sp>
    </p:spTree>
  </p:cSld>
  <mc:AlternateContent>
    <mc:Choice Requires="p14">
      <p:transition spd="slow" advTm="5000" p14:dur="2000"/>
    </mc:Choice>
    <mc:Fallback>
      <p:transition spd="slow" advTm="5000"/>
    </mc:Fallback>
  </mc:AlternateContent>
  <p:timing>
    <p:tnLst>
      <p:par>
        <p:cTn id="594" dur="indefinite" restart="never" nodeType="tmRoot">
          <p:childTnLst>
            <p:seq>
              <p:cTn id="595" dur="indefinite" nodeType="mainSeq">
                <p:childTnLst>
                  <p:par>
                    <p:cTn id="596" fill="hold">
                      <p:stCondLst>
                        <p:cond delay="indefinite"/>
                      </p:stCondLst>
                      <p:childTnLst>
                        <p:par>
                          <p:cTn id="597" fill="hold">
                            <p:stCondLst>
                              <p:cond delay="0"/>
                            </p:stCondLst>
                            <p:childTnLst>
                              <p:par>
                                <p:cTn id="598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0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2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4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6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8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0" fill="hold">
                      <p:stCondLst>
                        <p:cond delay="indefinite"/>
                      </p:stCondLst>
                      <p:childTnLst>
                        <p:par>
                          <p:cTn id="611" fill="hold">
                            <p:stCondLst>
                              <p:cond delay="0"/>
                            </p:stCondLst>
                            <p:childTnLst>
                              <p:par>
                                <p:cTn id="612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4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6" fill="hold">
                      <p:stCondLst>
                        <p:cond delay="indefinite"/>
                      </p:stCondLst>
                      <p:childTnLst>
                        <p:par>
                          <p:cTn id="617" fill="hold">
                            <p:stCondLst>
                              <p:cond delay="0"/>
                            </p:stCondLst>
                            <p:childTnLst>
                              <p:par>
                                <p:cTn id="618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0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2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4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6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8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0" fill="hold">
                      <p:stCondLst>
                        <p:cond delay="indefinite"/>
                      </p:stCondLst>
                      <p:childTnLst>
                        <p:par>
                          <p:cTn id="631" fill="hold">
                            <p:stCondLst>
                              <p:cond delay="0"/>
                            </p:stCondLst>
                            <p:childTnLst>
                              <p:par>
                                <p:cTn id="632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4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6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8" fill="hold">
                      <p:stCondLst>
                        <p:cond delay="indefinite"/>
                      </p:stCondLst>
                      <p:childTnLst>
                        <p:par>
                          <p:cTn id="639" fill="hold">
                            <p:stCondLst>
                              <p:cond delay="0"/>
                            </p:stCondLst>
                            <p:childTnLst>
                              <p:par>
                                <p:cTn id="640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2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4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6" fill="hold">
                      <p:stCondLst>
                        <p:cond delay="indefinite"/>
                      </p:stCondLst>
                      <p:childTnLst>
                        <p:par>
                          <p:cTn id="647" fill="hold">
                            <p:stCondLst>
                              <p:cond delay="0"/>
                            </p:stCondLst>
                            <p:childTnLst>
                              <p:par>
                                <p:cTn id="648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0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2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4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TextShape 1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/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ffffff"/>
                </a:solidFill>
                <a:latin typeface="Calibri"/>
              </a:rPr>
              <a:t>Web Server Work Model (3)</a:t>
            </a:r>
            <a:endParaRPr b="0" lang="en-US" sz="4000" spc="-1" strike="noStrike">
              <a:solidFill>
                <a:srgbClr val="234465"/>
              </a:solidFill>
              <a:latin typeface="Calibri"/>
            </a:endParaRPr>
          </a:p>
        </p:txBody>
      </p:sp>
      <p:pic>
        <p:nvPicPr>
          <p:cNvPr id="532" name="Picture 6" descr=""/>
          <p:cNvPicPr/>
          <p:nvPr/>
        </p:nvPicPr>
        <p:blipFill>
          <a:blip r:embed="rId1"/>
          <a:stretch/>
        </p:blipFill>
        <p:spPr>
          <a:xfrm>
            <a:off x="1576440" y="1654560"/>
            <a:ext cx="1638000" cy="1962720"/>
          </a:xfrm>
          <a:prstGeom prst="rect">
            <a:avLst/>
          </a:prstGeom>
          <a:ln>
            <a:noFill/>
          </a:ln>
        </p:spPr>
      </p:pic>
      <p:sp>
        <p:nvSpPr>
          <p:cNvPr id="533" name="CustomShape 2"/>
          <p:cNvSpPr/>
          <p:nvPr/>
        </p:nvSpPr>
        <p:spPr>
          <a:xfrm>
            <a:off x="1442880" y="1129680"/>
            <a:ext cx="1904760" cy="942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234465"/>
                </a:solidFill>
                <a:latin typeface="Calibri"/>
              </a:rPr>
              <a:t>Web Server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534" name="CustomShape 3"/>
          <p:cNvSpPr/>
          <p:nvPr/>
        </p:nvSpPr>
        <p:spPr>
          <a:xfrm>
            <a:off x="437400" y="4422240"/>
            <a:ext cx="2423880" cy="942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234465"/>
                </a:solidFill>
                <a:latin typeface="Calibri"/>
              </a:rPr>
              <a:t>Web Resources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535" name="Picture 9" descr=""/>
          <p:cNvPicPr/>
          <p:nvPr/>
        </p:nvPicPr>
        <p:blipFill>
          <a:blip r:embed="rId2"/>
          <a:stretch/>
        </p:blipFill>
        <p:spPr>
          <a:xfrm>
            <a:off x="842400" y="4911120"/>
            <a:ext cx="1200960" cy="1200960"/>
          </a:xfrm>
          <a:prstGeom prst="rect">
            <a:avLst/>
          </a:prstGeom>
          <a:ln>
            <a:noFill/>
          </a:ln>
        </p:spPr>
      </p:pic>
      <p:sp>
        <p:nvSpPr>
          <p:cNvPr id="536" name="CustomShape 4"/>
          <p:cNvSpPr/>
          <p:nvPr/>
        </p:nvSpPr>
        <p:spPr>
          <a:xfrm>
            <a:off x="371520" y="6068160"/>
            <a:ext cx="2728800" cy="942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234465"/>
                </a:solidFill>
                <a:latin typeface="Calibri"/>
              </a:rPr>
              <a:t>HTML, PDF, JPG…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537" name="Picture 11" descr=""/>
          <p:cNvPicPr/>
          <p:nvPr/>
        </p:nvPicPr>
        <p:blipFill>
          <a:blip r:embed="rId3"/>
          <a:stretch/>
        </p:blipFill>
        <p:spPr>
          <a:xfrm>
            <a:off x="4265640" y="1504440"/>
            <a:ext cx="2262960" cy="2262960"/>
          </a:xfrm>
          <a:prstGeom prst="rect">
            <a:avLst/>
          </a:prstGeom>
          <a:ln>
            <a:noFill/>
          </a:ln>
        </p:spPr>
      </p:pic>
      <p:sp>
        <p:nvSpPr>
          <p:cNvPr id="538" name="CustomShape 5"/>
          <p:cNvSpPr/>
          <p:nvPr/>
        </p:nvSpPr>
        <p:spPr>
          <a:xfrm>
            <a:off x="4444200" y="1129680"/>
            <a:ext cx="1905840" cy="942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234465"/>
                </a:solidFill>
                <a:latin typeface="Calibri"/>
              </a:rPr>
              <a:t>Technology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539" name="CustomShape 6"/>
          <p:cNvSpPr/>
          <p:nvPr/>
        </p:nvSpPr>
        <p:spPr>
          <a:xfrm>
            <a:off x="3411720" y="2552760"/>
            <a:ext cx="8535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3360">
            <a:solidFill>
              <a:srgbClr val="f4c467"/>
            </a:solidFill>
            <a:round/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540" name="Picture 14" descr=""/>
          <p:cNvPicPr/>
          <p:nvPr/>
        </p:nvPicPr>
        <p:blipFill>
          <a:blip r:embed="rId4"/>
          <a:stretch/>
        </p:blipFill>
        <p:spPr>
          <a:xfrm>
            <a:off x="4790520" y="4946400"/>
            <a:ext cx="1272960" cy="1272960"/>
          </a:xfrm>
          <a:prstGeom prst="rect">
            <a:avLst/>
          </a:prstGeom>
          <a:ln>
            <a:noFill/>
          </a:ln>
        </p:spPr>
      </p:pic>
      <p:sp>
        <p:nvSpPr>
          <p:cNvPr id="541" name="CustomShape 7"/>
          <p:cNvSpPr/>
          <p:nvPr/>
        </p:nvSpPr>
        <p:spPr>
          <a:xfrm flipH="1" flipV="1">
            <a:off x="5363640" y="3369600"/>
            <a:ext cx="15840" cy="802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3360">
            <a:solidFill>
              <a:srgbClr val="f4c467"/>
            </a:solidFill>
            <a:round/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42" name="CustomShape 8"/>
          <p:cNvSpPr/>
          <p:nvPr/>
        </p:nvSpPr>
        <p:spPr>
          <a:xfrm>
            <a:off x="4597200" y="4398480"/>
            <a:ext cx="1659600" cy="942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234465"/>
                </a:solidFill>
                <a:latin typeface="Calibri"/>
              </a:rPr>
              <a:t>Database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543" name="CustomShape 9"/>
          <p:cNvSpPr/>
          <p:nvPr/>
        </p:nvSpPr>
        <p:spPr>
          <a:xfrm flipV="1">
            <a:off x="3335400" y="3700800"/>
            <a:ext cx="633600" cy="574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3360">
            <a:solidFill>
              <a:srgbClr val="f4c467"/>
            </a:solidFill>
            <a:round/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44" name="CustomShape 10"/>
          <p:cNvSpPr/>
          <p:nvPr/>
        </p:nvSpPr>
        <p:spPr>
          <a:xfrm>
            <a:off x="6614280" y="2895480"/>
            <a:ext cx="13845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3360">
            <a:solidFill>
              <a:srgbClr val="f4c467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545" name="Picture 19" descr=""/>
          <p:cNvPicPr/>
          <p:nvPr/>
        </p:nvPicPr>
        <p:blipFill>
          <a:blip r:embed="rId5"/>
          <a:stretch/>
        </p:blipFill>
        <p:spPr>
          <a:xfrm>
            <a:off x="8304120" y="1717920"/>
            <a:ext cx="1886760" cy="1886760"/>
          </a:xfrm>
          <a:prstGeom prst="rect">
            <a:avLst/>
          </a:prstGeom>
          <a:ln>
            <a:noFill/>
          </a:ln>
        </p:spPr>
      </p:pic>
      <p:sp>
        <p:nvSpPr>
          <p:cNvPr id="546" name="CustomShape 11"/>
          <p:cNvSpPr/>
          <p:nvPr/>
        </p:nvSpPr>
        <p:spPr>
          <a:xfrm>
            <a:off x="8532720" y="3899160"/>
            <a:ext cx="190584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234465"/>
                </a:solidFill>
                <a:latin typeface="Calibri"/>
              </a:rPr>
              <a:t>Spring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547" name="TextShape 12"/>
          <p:cNvSpPr txBox="1"/>
          <p:nvPr/>
        </p:nvSpPr>
        <p:spPr>
          <a:xfrm>
            <a:off x="11563560" y="6397200"/>
            <a:ext cx="428400" cy="30852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/>
          <a:p>
            <a:pPr algn="r">
              <a:lnSpc>
                <a:spcPct val="100000"/>
              </a:lnSpc>
            </a:pPr>
            <a:fld id="{66AF8046-6F3F-4E55-B0DE-E129F9F7EB54}" type="slidenum">
              <a:rPr b="0" lang="en-US" sz="1000" spc="-1" strike="noStrike">
                <a:solidFill>
                  <a:srgbClr val="234465"/>
                </a:solidFill>
                <a:latin typeface="Calibri"/>
              </a:rPr>
              <a:t>31</a:t>
            </a:fld>
            <a:endParaRPr b="0" lang="en-US" sz="1000" spc="-1" strike="noStrike">
              <a:latin typeface="Times New Roman"/>
            </a:endParaRPr>
          </a:p>
        </p:txBody>
      </p:sp>
    </p:spTree>
  </p:cSld>
  <mc:AlternateContent>
    <mc:Choice Requires="p14">
      <p:transition spd="slow" advTm="5000" p14:dur="2000"/>
    </mc:Choice>
    <mc:Fallback>
      <p:transition spd="slow" advTm="5000"/>
    </mc:Fallback>
  </mc:AlternateContent>
  <p:timing>
    <p:tnLst>
      <p:par>
        <p:cTn id="656" dur="indefinite" restart="never" nodeType="tmRoot">
          <p:childTnLst>
            <p:seq>
              <p:cTn id="657" dur="indefinite" nodeType="mainSeq">
                <p:childTnLst>
                  <p:par>
                    <p:cTn id="658" fill="hold">
                      <p:stCondLst>
                        <p:cond delay="indefinite"/>
                      </p:stCondLst>
                      <p:childTnLst>
                        <p:par>
                          <p:cTn id="659" fill="hold">
                            <p:stCondLst>
                              <p:cond delay="0"/>
                            </p:stCondLst>
                            <p:childTnLst>
                              <p:par>
                                <p:cTn id="660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2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4" fill="hold">
                      <p:stCondLst>
                        <p:cond delay="indefinite"/>
                      </p:stCondLst>
                      <p:childTnLst>
                        <p:par>
                          <p:cTn id="665" fill="hold">
                            <p:stCondLst>
                              <p:cond delay="0"/>
                            </p:stCondLst>
                            <p:childTnLst>
                              <p:par>
                                <p:cTn id="666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8" fill="hold">
                      <p:stCondLst>
                        <p:cond delay="indefinite"/>
                      </p:stCondLst>
                      <p:childTnLst>
                        <p:par>
                          <p:cTn id="669" fill="hold">
                            <p:stCondLst>
                              <p:cond delay="0"/>
                            </p:stCondLst>
                            <p:childTnLst>
                              <p:par>
                                <p:cTn id="670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2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4" fill="hold">
                      <p:stCondLst>
                        <p:cond delay="indefinite"/>
                      </p:stCondLst>
                      <p:childTnLst>
                        <p:par>
                          <p:cTn id="675" fill="hold">
                            <p:stCondLst>
                              <p:cond delay="0"/>
                            </p:stCondLst>
                            <p:childTnLst>
                              <p:par>
                                <p:cTn id="676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8" fill="hold">
                      <p:stCondLst>
                        <p:cond delay="indefinite"/>
                      </p:stCondLst>
                      <p:childTnLst>
                        <p:par>
                          <p:cTn id="679" fill="hold">
                            <p:stCondLst>
                              <p:cond delay="0"/>
                            </p:stCondLst>
                            <p:childTnLst>
                              <p:par>
                                <p:cTn id="680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2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4" fill="hold">
                      <p:stCondLst>
                        <p:cond delay="indefinite"/>
                      </p:stCondLst>
                      <p:childTnLst>
                        <p:par>
                          <p:cTn id="685" fill="hold">
                            <p:stCondLst>
                              <p:cond delay="0"/>
                            </p:stCondLst>
                            <p:childTnLst>
                              <p:par>
                                <p:cTn id="686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8" fill="hold">
                      <p:stCondLst>
                        <p:cond delay="indefinite"/>
                      </p:stCondLst>
                      <p:childTnLst>
                        <p:par>
                          <p:cTn id="689" fill="hold">
                            <p:stCondLst>
                              <p:cond delay="0"/>
                            </p:stCondLst>
                            <p:childTnLst>
                              <p:par>
                                <p:cTn id="690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2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4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6" fill="hold">
                      <p:stCondLst>
                        <p:cond delay="indefinite"/>
                      </p:stCondLst>
                      <p:childTnLst>
                        <p:par>
                          <p:cTn id="697" fill="hold">
                            <p:stCondLst>
                              <p:cond delay="0"/>
                            </p:stCondLst>
                            <p:childTnLst>
                              <p:par>
                                <p:cTn id="698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0" fill="hold">
                      <p:stCondLst>
                        <p:cond delay="indefinite"/>
                      </p:stCondLst>
                      <p:childTnLst>
                        <p:par>
                          <p:cTn id="701" fill="hold">
                            <p:stCondLst>
                              <p:cond delay="0"/>
                            </p:stCondLst>
                            <p:childTnLst>
                              <p:par>
                                <p:cTn id="702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4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TextShape 1"/>
          <p:cNvSpPr txBox="1"/>
          <p:nvPr/>
        </p:nvSpPr>
        <p:spPr>
          <a:xfrm>
            <a:off x="153000" y="-601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/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ffffff"/>
                </a:solidFill>
                <a:latin typeface="Calibri"/>
              </a:rPr>
              <a:t>Most Popular Web Servers (W3Techs) </a:t>
            </a:r>
            <a:endParaRPr b="0" lang="en-US" sz="4000" spc="-1" strike="noStrike">
              <a:solidFill>
                <a:srgbClr val="234465"/>
              </a:solidFill>
              <a:latin typeface="Calibri"/>
            </a:endParaRPr>
          </a:p>
        </p:txBody>
      </p:sp>
      <p:pic>
        <p:nvPicPr>
          <p:cNvPr id="549" name="Picture 6" descr=""/>
          <p:cNvPicPr/>
          <p:nvPr/>
        </p:nvPicPr>
        <p:blipFill>
          <a:blip r:embed="rId1"/>
          <a:stretch/>
        </p:blipFill>
        <p:spPr>
          <a:xfrm>
            <a:off x="379440" y="1371600"/>
            <a:ext cx="6305040" cy="3009600"/>
          </a:xfrm>
          <a:prstGeom prst="rect">
            <a:avLst/>
          </a:prstGeom>
          <a:ln>
            <a:noFill/>
          </a:ln>
        </p:spPr>
      </p:pic>
      <p:pic>
        <p:nvPicPr>
          <p:cNvPr id="550" name="Picture 7" descr=""/>
          <p:cNvPicPr/>
          <p:nvPr/>
        </p:nvPicPr>
        <p:blipFill>
          <a:blip r:embed="rId2"/>
          <a:stretch/>
        </p:blipFill>
        <p:spPr>
          <a:xfrm>
            <a:off x="1142640" y="5257800"/>
            <a:ext cx="4951440" cy="685440"/>
          </a:xfrm>
          <a:prstGeom prst="rect">
            <a:avLst/>
          </a:prstGeom>
          <a:ln>
            <a:noFill/>
          </a:ln>
          <a:effectLst>
            <a:reflection algn="bl" blurRad="12700" dir="5400000" dist="5000" endPos="28000" rotWithShape="0" stA="38000" sy="-100000"/>
          </a:effectLst>
        </p:spPr>
      </p:pic>
      <p:pic>
        <p:nvPicPr>
          <p:cNvPr id="551" name="Picture 8" descr=""/>
          <p:cNvPicPr/>
          <p:nvPr/>
        </p:nvPicPr>
        <p:blipFill>
          <a:blip r:embed="rId3"/>
          <a:stretch/>
        </p:blipFill>
        <p:spPr>
          <a:xfrm>
            <a:off x="8541720" y="1371600"/>
            <a:ext cx="2377440" cy="2377440"/>
          </a:xfrm>
          <a:prstGeom prst="rect">
            <a:avLst/>
          </a:prstGeom>
          <a:ln>
            <a:noFill/>
          </a:ln>
        </p:spPr>
      </p:pic>
      <p:sp>
        <p:nvSpPr>
          <p:cNvPr id="552" name="TextShape 2"/>
          <p:cNvSpPr txBox="1"/>
          <p:nvPr/>
        </p:nvSpPr>
        <p:spPr>
          <a:xfrm>
            <a:off x="11563560" y="6397200"/>
            <a:ext cx="428400" cy="30852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/>
          <a:p>
            <a:pPr algn="r">
              <a:lnSpc>
                <a:spcPct val="100000"/>
              </a:lnSpc>
            </a:pPr>
            <a:fld id="{E153715E-59D3-4204-A815-DD8F7A1EF7D0}" type="slidenum">
              <a:rPr b="0" lang="en-US" sz="1000" spc="-1" strike="noStrike">
                <a:solidFill>
                  <a:srgbClr val="234465"/>
                </a:solidFill>
                <a:latin typeface="Calibri"/>
              </a:rPr>
              <a:t>31</a:t>
            </a:fld>
            <a:endParaRPr b="0" lang="en-US" sz="1000" spc="-1" strike="noStrike">
              <a:latin typeface="Times New Roman"/>
            </a:endParaRPr>
          </a:p>
        </p:txBody>
      </p:sp>
      <p:pic>
        <p:nvPicPr>
          <p:cNvPr id="553" name="Picture 10" descr=""/>
          <p:cNvPicPr/>
          <p:nvPr/>
        </p:nvPicPr>
        <p:blipFill>
          <a:blip r:embed="rId4"/>
          <a:stretch/>
        </p:blipFill>
        <p:spPr>
          <a:xfrm>
            <a:off x="7389720" y="4189680"/>
            <a:ext cx="3779640" cy="23774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advTm="5000" p14:dur="2000"/>
    </mc:Choice>
    <mc:Fallback>
      <p:transition spd="slow" advTm="5000"/>
    </mc:Fallback>
  </mc:AlternateContent>
  <p:timing>
    <p:tnLst>
      <p:par>
        <p:cTn id="706" dur="indefinite" restart="never" nodeType="tmRoot">
          <p:childTnLst>
            <p:seq>
              <p:cTn id="707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4" name="Content Placeholder 4" descr=""/>
          <p:cNvPicPr/>
          <p:nvPr/>
        </p:nvPicPr>
        <p:blipFill>
          <a:blip r:embed="rId1"/>
          <a:stretch/>
        </p:blipFill>
        <p:spPr>
          <a:xfrm>
            <a:off x="150840" y="1219320"/>
            <a:ext cx="5672160" cy="1579320"/>
          </a:xfrm>
          <a:prstGeom prst="rect">
            <a:avLst/>
          </a:prstGeom>
          <a:ln>
            <a:noFill/>
          </a:ln>
        </p:spPr>
      </p:pic>
      <p:sp>
        <p:nvSpPr>
          <p:cNvPr id="555" name="TextShape 1"/>
          <p:cNvSpPr txBox="1"/>
          <p:nvPr/>
        </p:nvSpPr>
        <p:spPr>
          <a:xfrm>
            <a:off x="150840" y="-3744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/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ffffff"/>
                </a:solidFill>
                <a:latin typeface="Calibri"/>
              </a:rPr>
              <a:t>Most Popular Web Servers (NetCraft) </a:t>
            </a:r>
            <a:endParaRPr b="0" lang="en-US" sz="4000" spc="-1" strike="noStrike">
              <a:solidFill>
                <a:srgbClr val="234465"/>
              </a:solidFill>
              <a:latin typeface="Calibri"/>
            </a:endParaRPr>
          </a:p>
        </p:txBody>
      </p:sp>
      <p:pic>
        <p:nvPicPr>
          <p:cNvPr id="556" name="Picture 7" descr=""/>
          <p:cNvPicPr/>
          <p:nvPr/>
        </p:nvPicPr>
        <p:blipFill>
          <a:blip r:embed="rId2"/>
          <a:stretch/>
        </p:blipFill>
        <p:spPr>
          <a:xfrm>
            <a:off x="2323080" y="2824920"/>
            <a:ext cx="6999840" cy="1666080"/>
          </a:xfrm>
          <a:prstGeom prst="rect">
            <a:avLst/>
          </a:prstGeom>
          <a:ln>
            <a:noFill/>
          </a:ln>
        </p:spPr>
      </p:pic>
      <p:sp>
        <p:nvSpPr>
          <p:cNvPr id="557" name="TextShape 2"/>
          <p:cNvSpPr txBox="1"/>
          <p:nvPr/>
        </p:nvSpPr>
        <p:spPr>
          <a:xfrm>
            <a:off x="11563560" y="6397200"/>
            <a:ext cx="428400" cy="30852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/>
          <a:p>
            <a:pPr algn="r">
              <a:lnSpc>
                <a:spcPct val="100000"/>
              </a:lnSpc>
            </a:pPr>
            <a:fld id="{AB20E70B-09F8-442C-9405-8686587F1D02}" type="slidenum">
              <a:rPr b="0" lang="en-US" sz="1000" spc="-1" strike="noStrike">
                <a:solidFill>
                  <a:srgbClr val="234465"/>
                </a:solidFill>
                <a:latin typeface="Calibri"/>
              </a:rPr>
              <a:t>31</a:t>
            </a:fld>
            <a:endParaRPr b="0" lang="en-US" sz="1000" spc="-1" strike="noStrike">
              <a:latin typeface="Times New Roman"/>
            </a:endParaRPr>
          </a:p>
        </p:txBody>
      </p:sp>
      <p:pic>
        <p:nvPicPr>
          <p:cNvPr id="558" name="Picture 3" descr=""/>
          <p:cNvPicPr/>
          <p:nvPr/>
        </p:nvPicPr>
        <p:blipFill>
          <a:blip r:embed="rId3"/>
          <a:stretch/>
        </p:blipFill>
        <p:spPr>
          <a:xfrm>
            <a:off x="4781520" y="4518720"/>
            <a:ext cx="6781320" cy="18658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advTm="5000" p14:dur="2000"/>
    </mc:Choice>
    <mc:Fallback>
      <p:transition spd="slow" advTm="5000"/>
    </mc:Fallback>
  </mc:AlternateContent>
  <p:timing>
    <p:tnLst>
      <p:par>
        <p:cTn id="708" dur="indefinite" restart="never" nodeType="tmRoot">
          <p:childTnLst>
            <p:seq>
              <p:cTn id="709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TextShape 1"/>
          <p:cNvSpPr txBox="1"/>
          <p:nvPr/>
        </p:nvSpPr>
        <p:spPr>
          <a:xfrm>
            <a:off x="614880" y="4704840"/>
            <a:ext cx="10958400" cy="76788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/>
          <a:p>
            <a:pPr algn="ctr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</a:pPr>
            <a:r>
              <a:rPr b="1" lang="en-US" sz="5400" spc="-1" strike="noStrike">
                <a:solidFill>
                  <a:srgbClr val="234465"/>
                </a:solidFill>
                <a:latin typeface="Calibri"/>
              </a:rPr>
              <a:t>HTML Forms</a:t>
            </a:r>
            <a:endParaRPr b="0" lang="en-US" sz="54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560" name="TextShape 2"/>
          <p:cNvSpPr txBox="1"/>
          <p:nvPr/>
        </p:nvSpPr>
        <p:spPr>
          <a:xfrm>
            <a:off x="614880" y="5490360"/>
            <a:ext cx="10958400" cy="49932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/>
          <a:p>
            <a:pPr algn="ctr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</a:pPr>
            <a:r>
              <a:rPr b="1" lang="en-US" sz="4000" spc="-1" strike="noStrike">
                <a:solidFill>
                  <a:srgbClr val="234465"/>
                </a:solidFill>
                <a:latin typeface="Calibri"/>
              </a:rPr>
              <a:t>Form Method and Action</a:t>
            </a:r>
            <a:endParaRPr b="0" lang="en-US" sz="4000" spc="-1" strike="noStrike">
              <a:solidFill>
                <a:srgbClr val="234465"/>
              </a:solidFill>
              <a:latin typeface="Calibri"/>
            </a:endParaRPr>
          </a:p>
        </p:txBody>
      </p:sp>
      <p:pic>
        <p:nvPicPr>
          <p:cNvPr id="561" name="Picture 2" descr=""/>
          <p:cNvPicPr/>
          <p:nvPr/>
        </p:nvPicPr>
        <p:blipFill>
          <a:blip r:embed="rId1"/>
          <a:stretch/>
        </p:blipFill>
        <p:spPr>
          <a:xfrm>
            <a:off x="5408640" y="2057400"/>
            <a:ext cx="1447560" cy="1186920"/>
          </a:xfrm>
          <a:prstGeom prst="rect">
            <a:avLst/>
          </a:prstGeom>
          <a:ln>
            <a:noFill/>
          </a:ln>
        </p:spPr>
      </p:pic>
      <p:pic>
        <p:nvPicPr>
          <p:cNvPr id="562" name="Picture 4" descr=""/>
          <p:cNvPicPr/>
          <p:nvPr/>
        </p:nvPicPr>
        <p:blipFill>
          <a:blip r:embed="rId2"/>
          <a:stretch/>
        </p:blipFill>
        <p:spPr>
          <a:xfrm>
            <a:off x="4455000" y="2242440"/>
            <a:ext cx="926280" cy="926280"/>
          </a:xfrm>
          <a:prstGeom prst="rect">
            <a:avLst/>
          </a:prstGeom>
          <a:ln>
            <a:noFill/>
          </a:ln>
        </p:spPr>
      </p:pic>
      <p:pic>
        <p:nvPicPr>
          <p:cNvPr id="563" name="Picture 6" descr=""/>
          <p:cNvPicPr/>
          <p:nvPr/>
        </p:nvPicPr>
        <p:blipFill>
          <a:blip r:embed="rId3"/>
          <a:stretch/>
        </p:blipFill>
        <p:spPr>
          <a:xfrm rot="21034200">
            <a:off x="6899040" y="2242080"/>
            <a:ext cx="926280" cy="926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advTm="5000" p14:dur="2000"/>
    </mc:Choice>
    <mc:Fallback>
      <p:transition spd="slow" advTm="5000"/>
    </mc:Fallback>
  </mc:AlternateContent>
  <p:timing>
    <p:tnLst>
      <p:par>
        <p:cTn id="710" dur="indefinite" restart="never" nodeType="tmRoot">
          <p:childTnLst>
            <p:seq>
              <p:cTn id="711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CustomShape 1"/>
          <p:cNvSpPr/>
          <p:nvPr/>
        </p:nvSpPr>
        <p:spPr>
          <a:xfrm>
            <a:off x="5880240" y="3406320"/>
            <a:ext cx="424800" cy="555480"/>
          </a:xfrm>
          <a:prstGeom prst="down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65" name="CustomShape 2"/>
          <p:cNvSpPr/>
          <p:nvPr/>
        </p:nvSpPr>
        <p:spPr>
          <a:xfrm>
            <a:off x="5880240" y="4784760"/>
            <a:ext cx="424800" cy="555480"/>
          </a:xfrm>
          <a:prstGeom prst="down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66" name="CustomShape 3"/>
          <p:cNvSpPr/>
          <p:nvPr/>
        </p:nvSpPr>
        <p:spPr>
          <a:xfrm>
            <a:off x="190440" y="1151280"/>
            <a:ext cx="11804400" cy="5569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456840" indent="-45648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234465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234465"/>
                </a:solidFill>
                <a:latin typeface="Calibri"/>
              </a:rPr>
              <a:t>Defines where to submit the form data:</a:t>
            </a:r>
            <a:endParaRPr b="0" lang="en-US" sz="3400" spc="-1" strike="noStrike">
              <a:latin typeface="Arial"/>
            </a:endParaRPr>
          </a:p>
          <a:p>
            <a:pPr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</a:pPr>
            <a:endParaRPr b="0" lang="en-US" sz="3400" spc="-1" strike="noStrike">
              <a:latin typeface="Arial"/>
            </a:endParaRPr>
          </a:p>
        </p:txBody>
      </p:sp>
      <p:sp>
        <p:nvSpPr>
          <p:cNvPr id="567" name="TextShape 4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/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ffffff"/>
                </a:solidFill>
                <a:latin typeface="Calibri"/>
              </a:rPr>
              <a:t>HTML Forms - Action Attribute</a:t>
            </a:r>
            <a:endParaRPr b="0" lang="en-US" sz="4000" spc="-1" strike="noStrike">
              <a:solidFill>
                <a:srgbClr val="234465"/>
              </a:solidFill>
              <a:latin typeface="Calibri"/>
            </a:endParaRPr>
          </a:p>
        </p:txBody>
      </p:sp>
      <p:pic>
        <p:nvPicPr>
          <p:cNvPr id="568" name="Picture 2" descr=""/>
          <p:cNvPicPr/>
          <p:nvPr/>
        </p:nvPicPr>
        <p:blipFill>
          <a:blip r:embed="rId1"/>
          <a:stretch/>
        </p:blipFill>
        <p:spPr>
          <a:xfrm>
            <a:off x="4476600" y="3962520"/>
            <a:ext cx="3232440" cy="802440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569" name="CustomShape 5"/>
          <p:cNvSpPr/>
          <p:nvPr/>
        </p:nvSpPr>
        <p:spPr>
          <a:xfrm>
            <a:off x="1446120" y="2160000"/>
            <a:ext cx="9295920" cy="1233000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500" spc="-1" strike="noStrike">
                <a:solidFill>
                  <a:srgbClr val="234465"/>
                </a:solidFill>
                <a:latin typeface="Consolas"/>
              </a:rPr>
              <a:t>&lt;form </a:t>
            </a:r>
            <a:r>
              <a:rPr b="1" lang="en-US" sz="2500" spc="-1" strike="noStrike">
                <a:solidFill>
                  <a:srgbClr val="ffa000"/>
                </a:solidFill>
                <a:latin typeface="Consolas"/>
              </a:rPr>
              <a:t>action="home.html"</a:t>
            </a:r>
            <a:r>
              <a:rPr b="1" lang="en-US" sz="2500" spc="-1" strike="noStrike">
                <a:solidFill>
                  <a:srgbClr val="234465"/>
                </a:solidFill>
                <a:latin typeface="Consolas"/>
              </a:rPr>
              <a:t>&gt;</a:t>
            </a:r>
            <a:endParaRPr b="0" lang="en-US" sz="2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500" spc="-1" strike="noStrike">
                <a:solidFill>
                  <a:srgbClr val="234465"/>
                </a:solidFill>
                <a:latin typeface="Consolas"/>
              </a:rPr>
              <a:t>  </a:t>
            </a:r>
            <a:r>
              <a:rPr b="1" lang="en-US" sz="2500" spc="-1" strike="noStrike">
                <a:solidFill>
                  <a:srgbClr val="234465"/>
                </a:solidFill>
                <a:latin typeface="Consolas"/>
              </a:rPr>
              <a:t>&lt;input type="submit" value="Go to homepage"/&gt;</a:t>
            </a:r>
            <a:endParaRPr b="0" lang="en-US" sz="2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500" spc="-1" strike="noStrike">
                <a:solidFill>
                  <a:srgbClr val="234465"/>
                </a:solidFill>
                <a:latin typeface="Consolas"/>
              </a:rPr>
              <a:t>&lt;/form&gt;</a:t>
            </a:r>
            <a:endParaRPr b="0" lang="en-US" sz="2500" spc="-1" strike="noStrike">
              <a:latin typeface="Arial"/>
            </a:endParaRPr>
          </a:p>
        </p:txBody>
      </p:sp>
      <p:pic>
        <p:nvPicPr>
          <p:cNvPr id="570" name="Picture 28" descr=""/>
          <p:cNvPicPr/>
          <p:nvPr/>
        </p:nvPicPr>
        <p:blipFill>
          <a:blip r:embed="rId2"/>
          <a:stretch/>
        </p:blipFill>
        <p:spPr>
          <a:xfrm>
            <a:off x="4687920" y="5340600"/>
            <a:ext cx="2809440" cy="685440"/>
          </a:xfrm>
          <a:prstGeom prst="rect">
            <a:avLst/>
          </a:prstGeom>
          <a:ln>
            <a:noFill/>
          </a:ln>
        </p:spPr>
      </p:pic>
      <p:sp>
        <p:nvSpPr>
          <p:cNvPr id="571" name="TextShape 6"/>
          <p:cNvSpPr txBox="1"/>
          <p:nvPr/>
        </p:nvSpPr>
        <p:spPr>
          <a:xfrm>
            <a:off x="11563560" y="6397200"/>
            <a:ext cx="428400" cy="30852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/>
          <a:p>
            <a:pPr algn="r">
              <a:lnSpc>
                <a:spcPct val="100000"/>
              </a:lnSpc>
            </a:pPr>
            <a:fld id="{1343CEB0-2B9C-4204-8EAB-7D0C1582B96C}" type="slidenum">
              <a:rPr b="0" lang="en-US" sz="1000" spc="-1" strike="noStrike">
                <a:solidFill>
                  <a:srgbClr val="234465"/>
                </a:solidFill>
                <a:latin typeface="Calibri"/>
              </a:rPr>
              <a:t>31</a:t>
            </a:fld>
            <a:endParaRPr b="0" lang="en-US" sz="1000" spc="-1" strike="noStrike">
              <a:latin typeface="Times New Roman"/>
            </a:endParaRPr>
          </a:p>
        </p:txBody>
      </p:sp>
    </p:spTree>
  </p:cSld>
  <mc:AlternateContent>
    <mc:Choice Requires="p14">
      <p:transition spd="slow" advTm="5000" p14:dur="2000"/>
    </mc:Choice>
    <mc:Fallback>
      <p:transition spd="slow" advTm="5000"/>
    </mc:Fallback>
  </mc:AlternateContent>
  <p:timing>
    <p:tnLst>
      <p:par>
        <p:cTn id="712" dur="indefinite" restart="never" nodeType="tmRoot">
          <p:childTnLst>
            <p:seq>
              <p:cTn id="713" dur="indefinite" nodeType="mainSeq">
                <p:childTnLst>
                  <p:par>
                    <p:cTn id="714" fill="hold">
                      <p:stCondLst>
                        <p:cond delay="indefinite"/>
                      </p:stCondLst>
                      <p:childTnLst>
                        <p:par>
                          <p:cTn id="715" fill="hold">
                            <p:stCondLst>
                              <p:cond delay="0"/>
                            </p:stCondLst>
                            <p:childTnLst>
                              <p:par>
                                <p:cTn id="716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718" dur="500"/>
                                        <p:tgtEl>
                                          <p:spTgt spid="5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9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721" dur="500"/>
                                        <p:tgtEl>
                                          <p:spTgt spid="5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2" fill="hold">
                      <p:stCondLst>
                        <p:cond delay="indefinite"/>
                      </p:stCondLst>
                      <p:childTnLst>
                        <p:par>
                          <p:cTn id="723" fill="hold">
                            <p:stCondLst>
                              <p:cond delay="0"/>
                            </p:stCondLst>
                            <p:childTnLst>
                              <p:par>
                                <p:cTn id="724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726" dur="500"/>
                                        <p:tgtEl>
                                          <p:spTgt spid="5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7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729" dur="500"/>
                                        <p:tgtEl>
                                          <p:spTgt spid="5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TextShape 1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/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fffff"/>
                </a:solidFill>
                <a:latin typeface="Calibri"/>
              </a:rPr>
              <a:t>HTML Forms – Method Attribute </a:t>
            </a:r>
            <a:endParaRPr b="0" lang="en-US" sz="32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573" name="CustomShape 2"/>
          <p:cNvSpPr/>
          <p:nvPr/>
        </p:nvSpPr>
        <p:spPr>
          <a:xfrm rot="16200000">
            <a:off x="8083440" y="2544120"/>
            <a:ext cx="424800" cy="8982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74" name="CustomShape 3"/>
          <p:cNvSpPr/>
          <p:nvPr/>
        </p:nvSpPr>
        <p:spPr>
          <a:xfrm>
            <a:off x="684360" y="1942920"/>
            <a:ext cx="7162560" cy="1766160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234465"/>
                </a:solidFill>
                <a:latin typeface="Consolas"/>
              </a:rPr>
              <a:t>&lt;form </a:t>
            </a:r>
            <a:r>
              <a:rPr b="1" lang="en-US" sz="2200" spc="-1" strike="noStrike">
                <a:solidFill>
                  <a:srgbClr val="ffa000"/>
                </a:solidFill>
                <a:latin typeface="Consolas"/>
              </a:rPr>
              <a:t>method="get"</a:t>
            </a:r>
            <a:r>
              <a:rPr b="1" lang="en-US" sz="2200" spc="-1" strike="noStrike">
                <a:solidFill>
                  <a:srgbClr val="234465"/>
                </a:solidFill>
                <a:latin typeface="Consolas"/>
              </a:rPr>
              <a:t>&gt;</a:t>
            </a:r>
            <a:br/>
            <a:r>
              <a:rPr b="1" lang="en-US" sz="2200" spc="-1" strike="noStrike">
                <a:solidFill>
                  <a:srgbClr val="234465"/>
                </a:solidFill>
                <a:latin typeface="Consolas"/>
              </a:rPr>
              <a:t>  Name: &lt;input type="text" name="name"&gt;</a:t>
            </a:r>
            <a:br/>
            <a:r>
              <a:rPr b="1" lang="en-US" sz="2200" spc="-1" strike="noStrike">
                <a:solidFill>
                  <a:srgbClr val="234465"/>
                </a:solidFill>
                <a:latin typeface="Consolas"/>
              </a:rPr>
              <a:t>  &lt;br&gt;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234465"/>
                </a:solidFill>
                <a:latin typeface="Consolas"/>
              </a:rPr>
              <a:t>  </a:t>
            </a:r>
            <a:r>
              <a:rPr b="1" lang="en-US" sz="2200" spc="-1" strike="noStrike">
                <a:solidFill>
                  <a:srgbClr val="234465"/>
                </a:solidFill>
                <a:latin typeface="Consolas"/>
              </a:rPr>
              <a:t>&lt;input type="submit" value="Submit"&gt;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234465"/>
                </a:solidFill>
                <a:latin typeface="Consolas"/>
              </a:rPr>
              <a:t>&lt;/form&gt;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575" name="CustomShape 4"/>
          <p:cNvSpPr/>
          <p:nvPr/>
        </p:nvSpPr>
        <p:spPr>
          <a:xfrm>
            <a:off x="9904320" y="3464640"/>
            <a:ext cx="577080" cy="113868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576" name="Picture 2" descr=""/>
          <p:cNvPicPr/>
          <p:nvPr/>
        </p:nvPicPr>
        <p:blipFill>
          <a:blip r:embed="rId1"/>
          <a:stretch/>
        </p:blipFill>
        <p:spPr>
          <a:xfrm>
            <a:off x="8745480" y="2521800"/>
            <a:ext cx="2752200" cy="942480"/>
          </a:xfrm>
          <a:prstGeom prst="rect">
            <a:avLst/>
          </a:prstGeom>
          <a:ln>
            <a:noFill/>
          </a:ln>
        </p:spPr>
      </p:pic>
      <p:sp>
        <p:nvSpPr>
          <p:cNvPr id="577" name="CustomShape 5"/>
          <p:cNvSpPr/>
          <p:nvPr/>
        </p:nvSpPr>
        <p:spPr>
          <a:xfrm>
            <a:off x="190440" y="1151280"/>
            <a:ext cx="11804400" cy="5569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456840" indent="-45648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234465"/>
              </a:buClr>
              <a:buFont typeface="Wingdings" charset="2"/>
              <a:buChar char=""/>
            </a:pPr>
            <a:r>
              <a:rPr b="0" lang="en-US" sz="2800" spc="-1" strike="noStrike">
                <a:solidFill>
                  <a:srgbClr val="234465"/>
                </a:solidFill>
                <a:latin typeface="Calibri"/>
              </a:rPr>
              <a:t>Specifies the HTTP method to use when sending form-data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578" name="Picture 2" descr=""/>
          <p:cNvPicPr/>
          <p:nvPr/>
        </p:nvPicPr>
        <p:blipFill>
          <a:blip r:embed="rId2"/>
          <a:stretch/>
        </p:blipFill>
        <p:spPr>
          <a:xfrm>
            <a:off x="6616800" y="4603680"/>
            <a:ext cx="4876560" cy="1537920"/>
          </a:xfrm>
          <a:prstGeom prst="rect">
            <a:avLst/>
          </a:prstGeom>
          <a:ln>
            <a:noFill/>
          </a:ln>
        </p:spPr>
      </p:pic>
      <p:sp>
        <p:nvSpPr>
          <p:cNvPr id="579" name="CustomShape 6"/>
          <p:cNvSpPr/>
          <p:nvPr/>
        </p:nvSpPr>
        <p:spPr>
          <a:xfrm>
            <a:off x="2817720" y="5051160"/>
            <a:ext cx="3200040" cy="1349280"/>
          </a:xfrm>
          <a:prstGeom prst="wedgeRoundRectCallout">
            <a:avLst>
              <a:gd name="adj1" fmla="val 110145"/>
              <a:gd name="adj2" fmla="val -52259"/>
              <a:gd name="adj3" fmla="val 16667"/>
            </a:avLst>
          </a:prstGeom>
          <a:solidFill>
            <a:schemeClr val="tx1">
              <a:alpha val="95000"/>
            </a:schemeClr>
          </a:solidFill>
          <a:ln w="19080">
            <a:solidFill>
              <a:schemeClr val="tx1">
                <a:alpha val="8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anchor="ctr"/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ffffff"/>
                </a:solidFill>
                <a:latin typeface="Calibri"/>
              </a:rPr>
              <a:t>The form data is in the URL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580" name="CustomShape 7"/>
          <p:cNvSpPr/>
          <p:nvPr/>
        </p:nvSpPr>
        <p:spPr>
          <a:xfrm>
            <a:off x="8609040" y="4659120"/>
            <a:ext cx="1371240" cy="391680"/>
          </a:xfrm>
          <a:prstGeom prst="roundRect">
            <a:avLst>
              <a:gd name="adj" fmla="val 16667"/>
            </a:avLst>
          </a:prstGeom>
          <a:solidFill>
            <a:schemeClr val="tx1">
              <a:alpha val="10000"/>
            </a:schemeClr>
          </a:solidFill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81" name="TextShape 8"/>
          <p:cNvSpPr txBox="1"/>
          <p:nvPr/>
        </p:nvSpPr>
        <p:spPr>
          <a:xfrm>
            <a:off x="11563560" y="6397200"/>
            <a:ext cx="428400" cy="30852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/>
          <a:p>
            <a:pPr algn="r">
              <a:lnSpc>
                <a:spcPct val="100000"/>
              </a:lnSpc>
            </a:pPr>
            <a:fld id="{1675E29E-44B9-425F-9A7F-07E054C73F3A}" type="slidenum">
              <a:rPr b="0" lang="en-US" sz="800" spc="-1" strike="noStrike">
                <a:solidFill>
                  <a:srgbClr val="234465"/>
                </a:solidFill>
                <a:latin typeface="Calibri"/>
              </a:rPr>
              <a:t>31</a:t>
            </a:fld>
            <a:endParaRPr b="0" lang="en-US" sz="800" spc="-1" strike="noStrike">
              <a:latin typeface="Times New Roman"/>
            </a:endParaRPr>
          </a:p>
        </p:txBody>
      </p:sp>
    </p:spTree>
  </p:cSld>
  <mc:AlternateContent>
    <mc:Choice Requires="p14">
      <p:transition spd="slow" advTm="5000" p14:dur="2000"/>
    </mc:Choice>
    <mc:Fallback>
      <p:transition spd="slow" advTm="5000"/>
    </mc:Fallback>
  </mc:AlternateContent>
  <p:timing>
    <p:tnLst>
      <p:par>
        <p:cTn id="730" dur="indefinite" restart="never" nodeType="tmRoot">
          <p:childTnLst>
            <p:seq>
              <p:cTn id="731" dur="indefinite" nodeType="mainSeq">
                <p:childTnLst>
                  <p:par>
                    <p:cTn id="732" fill="hold">
                      <p:stCondLst>
                        <p:cond delay="indefinite"/>
                      </p:stCondLst>
                      <p:childTnLst>
                        <p:par>
                          <p:cTn id="733" fill="hold">
                            <p:stCondLst>
                              <p:cond delay="0"/>
                            </p:stCondLst>
                            <p:childTnLst>
                              <p:par>
                                <p:cTn id="734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736" dur="500"/>
                                        <p:tgtEl>
                                          <p:spTgt spid="5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7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739" dur="500"/>
                                        <p:tgtEl>
                                          <p:spTgt spid="5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0" fill="hold">
                      <p:stCondLst>
                        <p:cond delay="indefinite"/>
                      </p:stCondLst>
                      <p:childTnLst>
                        <p:par>
                          <p:cTn id="741" fill="hold">
                            <p:stCondLst>
                              <p:cond delay="0"/>
                            </p:stCondLst>
                            <p:childTnLst>
                              <p:par>
                                <p:cTn id="742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744" dur="500"/>
                                        <p:tgtEl>
                                          <p:spTgt spid="5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5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747" dur="500"/>
                                        <p:tgtEl>
                                          <p:spTgt spid="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8" fill="hold">
                      <p:stCondLst>
                        <p:cond delay="indefinite"/>
                      </p:stCondLst>
                      <p:childTnLst>
                        <p:par>
                          <p:cTn id="749" fill="hold">
                            <p:stCondLst>
                              <p:cond delay="0"/>
                            </p:stCondLst>
                            <p:childTnLst>
                              <p:par>
                                <p:cTn id="750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2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754" dur="500"/>
                                        <p:tgtEl>
                                          <p:spTgt spid="5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TextShape 1"/>
          <p:cNvSpPr txBox="1"/>
          <p:nvPr/>
        </p:nvSpPr>
        <p:spPr>
          <a:xfrm>
            <a:off x="614880" y="4704840"/>
            <a:ext cx="10958400" cy="76788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/>
          <a:p>
            <a:pPr algn="ctr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</a:pPr>
            <a:r>
              <a:rPr b="1" lang="en-US" sz="5400" spc="-1" strike="noStrike">
                <a:solidFill>
                  <a:srgbClr val="234465"/>
                </a:solidFill>
                <a:latin typeface="Calibri"/>
              </a:rPr>
              <a:t>HTTP Basics</a:t>
            </a:r>
            <a:r>
              <a:rPr b="0" lang="en-US" sz="5400" spc="-1" strike="noStrike">
                <a:solidFill>
                  <a:srgbClr val="234465"/>
                </a:solidFill>
                <a:latin typeface="Calibri"/>
              </a:rPr>
              <a:t>​</a:t>
            </a:r>
            <a:endParaRPr b="0" lang="en-US" sz="54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305" name="TextShape 2"/>
          <p:cNvSpPr txBox="1"/>
          <p:nvPr/>
        </p:nvSpPr>
        <p:spPr>
          <a:xfrm>
            <a:off x="614880" y="5490360"/>
            <a:ext cx="10958400" cy="49932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/>
          <a:p>
            <a:pPr algn="ctr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</a:pPr>
            <a:r>
              <a:rPr b="0" lang="en-US" sz="4000" spc="-1" strike="noStrike">
                <a:solidFill>
                  <a:srgbClr val="234465"/>
                </a:solidFill>
                <a:latin typeface="Calibri"/>
              </a:rPr>
              <a:t>Request and Responses</a:t>
            </a:r>
            <a:endParaRPr b="0" lang="en-US" sz="4000" spc="-1" strike="noStrike">
              <a:solidFill>
                <a:srgbClr val="234465"/>
              </a:solidFill>
              <a:latin typeface="Calibri"/>
            </a:endParaRPr>
          </a:p>
        </p:txBody>
      </p:sp>
      <p:pic>
        <p:nvPicPr>
          <p:cNvPr id="306" name="Picture 3" descr=""/>
          <p:cNvPicPr/>
          <p:nvPr/>
        </p:nvPicPr>
        <p:blipFill>
          <a:blip r:embed="rId1"/>
          <a:stretch/>
        </p:blipFill>
        <p:spPr>
          <a:xfrm>
            <a:off x="4608360" y="1905120"/>
            <a:ext cx="2971440" cy="15624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advTm="5000" p14:dur="2000"/>
    </mc:Choice>
    <mc:Fallback>
      <p:transition spd="slow" advTm="5000"/>
    </mc:Fallback>
  </mc:AlternateContent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CustomShape 1"/>
          <p:cNvSpPr/>
          <p:nvPr/>
        </p:nvSpPr>
        <p:spPr>
          <a:xfrm>
            <a:off x="684360" y="3661920"/>
            <a:ext cx="10972440" cy="2131920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234465"/>
                </a:solidFill>
                <a:latin typeface="Consolas"/>
              </a:rPr>
              <a:t>POST http://localhost/index.html HTTP/1.1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234465"/>
                </a:solidFill>
                <a:latin typeface="Consolas"/>
              </a:rPr>
              <a:t>Host: localhost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234465"/>
                </a:solidFill>
                <a:latin typeface="Consolas"/>
              </a:rPr>
              <a:t>Content-Type: application/x-www-form-urlencoded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234465"/>
                </a:solidFill>
                <a:latin typeface="Consolas"/>
              </a:rPr>
              <a:t>Content-Length: 10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234465"/>
                </a:solidFill>
                <a:latin typeface="Consolas"/>
              </a:rPr>
              <a:t>name=Pesho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583" name="CustomShape 2"/>
          <p:cNvSpPr/>
          <p:nvPr/>
        </p:nvSpPr>
        <p:spPr>
          <a:xfrm rot="16200000">
            <a:off x="8083440" y="1896840"/>
            <a:ext cx="424800" cy="8982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84" name="TextShape 3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/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ffffff"/>
                </a:solidFill>
                <a:latin typeface="Calibri"/>
              </a:rPr>
              <a:t>HTML Forms – Method Attribute (2)</a:t>
            </a:r>
            <a:endParaRPr b="0" lang="en-US" sz="36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585" name="CustomShape 4"/>
          <p:cNvSpPr/>
          <p:nvPr/>
        </p:nvSpPr>
        <p:spPr>
          <a:xfrm>
            <a:off x="684360" y="1295280"/>
            <a:ext cx="7162560" cy="2282760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234465"/>
                </a:solidFill>
                <a:latin typeface="Consolas"/>
              </a:rPr>
              <a:t>&lt;form </a:t>
            </a:r>
            <a:r>
              <a:rPr b="1" lang="en-US" sz="2400" spc="-1" strike="noStrike">
                <a:solidFill>
                  <a:srgbClr val="ffa000"/>
                </a:solidFill>
                <a:latin typeface="Consolas"/>
              </a:rPr>
              <a:t>method="post"</a:t>
            </a:r>
            <a:r>
              <a:rPr b="1" lang="en-US" sz="2400" spc="-1" strike="noStrike">
                <a:solidFill>
                  <a:srgbClr val="234465"/>
                </a:solidFill>
                <a:latin typeface="Consolas"/>
              </a:rPr>
              <a:t>&gt;</a:t>
            </a:r>
            <a:br/>
            <a:r>
              <a:rPr b="1" lang="en-US" sz="2400" spc="-1" strike="noStrike">
                <a:solidFill>
                  <a:srgbClr val="234465"/>
                </a:solidFill>
                <a:latin typeface="Consolas"/>
              </a:rPr>
              <a:t>  Name: &lt;input type="text" name="name"&gt;</a:t>
            </a:r>
            <a:br/>
            <a:r>
              <a:rPr b="1" lang="en-US" sz="2400" spc="-1" strike="noStrike">
                <a:solidFill>
                  <a:srgbClr val="234465"/>
                </a:solidFill>
                <a:latin typeface="Consolas"/>
              </a:rPr>
              <a:t>  &lt;br&gt;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234465"/>
                </a:solidFill>
                <a:latin typeface="Consolas"/>
              </a:rPr>
              <a:t>  </a:t>
            </a:r>
            <a:r>
              <a:rPr b="1" lang="en-US" sz="2400" spc="-1" strike="noStrike">
                <a:solidFill>
                  <a:srgbClr val="234465"/>
                </a:solidFill>
                <a:latin typeface="Consolas"/>
              </a:rPr>
              <a:t>&lt;input type="submit" value="Submit"&gt;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234465"/>
                </a:solidFill>
                <a:latin typeface="Consolas"/>
              </a:rPr>
              <a:t>&lt;/form&gt;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586" name="CustomShape 5"/>
          <p:cNvSpPr/>
          <p:nvPr/>
        </p:nvSpPr>
        <p:spPr>
          <a:xfrm>
            <a:off x="3274920" y="5417640"/>
            <a:ext cx="3081240" cy="941040"/>
          </a:xfrm>
          <a:prstGeom prst="wedgeRoundRectCallout">
            <a:avLst>
              <a:gd name="adj1" fmla="val -64386"/>
              <a:gd name="adj2" fmla="val -21401"/>
              <a:gd name="adj3" fmla="val 16667"/>
            </a:avLst>
          </a:prstGeom>
          <a:solidFill>
            <a:schemeClr val="tx1">
              <a:alpha val="95000"/>
            </a:schemeClr>
          </a:solidFill>
          <a:ln w="19080">
            <a:solidFill>
              <a:schemeClr val="tx1">
                <a:alpha val="8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anchor="ctr"/>
          <a:p>
            <a:pPr algn="ctr">
              <a:lnSpc>
                <a:spcPts val="2999"/>
              </a:lnSpc>
            </a:pPr>
            <a:r>
              <a:rPr b="1" lang="en-US" sz="2200" spc="-1" strike="noStrike">
                <a:solidFill>
                  <a:srgbClr val="ffffff"/>
                </a:solidFill>
                <a:latin typeface="Calibri"/>
              </a:rPr>
              <a:t>HTTP request body holds the form data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587" name="CustomShape 6"/>
          <p:cNvSpPr/>
          <p:nvPr/>
        </p:nvSpPr>
        <p:spPr>
          <a:xfrm>
            <a:off x="9904320" y="2817360"/>
            <a:ext cx="577080" cy="79704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588" name="Picture 2" descr=""/>
          <p:cNvPicPr/>
          <p:nvPr/>
        </p:nvPicPr>
        <p:blipFill>
          <a:blip r:embed="rId1"/>
          <a:stretch/>
        </p:blipFill>
        <p:spPr>
          <a:xfrm>
            <a:off x="8745480" y="1874520"/>
            <a:ext cx="2752200" cy="942480"/>
          </a:xfrm>
          <a:prstGeom prst="rect">
            <a:avLst/>
          </a:prstGeom>
          <a:ln>
            <a:noFill/>
          </a:ln>
        </p:spPr>
      </p:pic>
      <p:sp>
        <p:nvSpPr>
          <p:cNvPr id="589" name="TextShape 7"/>
          <p:cNvSpPr txBox="1"/>
          <p:nvPr/>
        </p:nvSpPr>
        <p:spPr>
          <a:xfrm>
            <a:off x="11563560" y="6397200"/>
            <a:ext cx="428400" cy="30852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/>
          <a:p>
            <a:pPr algn="r">
              <a:lnSpc>
                <a:spcPct val="100000"/>
              </a:lnSpc>
            </a:pPr>
            <a:fld id="{DCA3CA74-6946-4810-9DD3-A65FFFB8D0E1}" type="slidenum">
              <a:rPr b="0" lang="en-US" sz="900" spc="-1" strike="noStrike">
                <a:solidFill>
                  <a:srgbClr val="234465"/>
                </a:solidFill>
                <a:latin typeface="Calibri"/>
              </a:rPr>
              <a:t>31</a:t>
            </a:fld>
            <a:endParaRPr b="0" lang="en-US" sz="900" spc="-1" strike="noStrike">
              <a:latin typeface="Times New Roman"/>
            </a:endParaRPr>
          </a:p>
        </p:txBody>
      </p:sp>
    </p:spTree>
  </p:cSld>
  <mc:AlternateContent>
    <mc:Choice Requires="p14">
      <p:transition spd="slow" advTm="5000" p14:dur="2000"/>
    </mc:Choice>
    <mc:Fallback>
      <p:transition spd="slow" advTm="5000"/>
    </mc:Fallback>
  </mc:AlternateContent>
  <p:timing>
    <p:tnLst>
      <p:par>
        <p:cTn id="755" dur="indefinite" restart="never" nodeType="tmRoot">
          <p:childTnLst>
            <p:seq>
              <p:cTn id="756" dur="indefinite" nodeType="mainSeq">
                <p:childTnLst>
                  <p:par>
                    <p:cTn id="757" fill="hold">
                      <p:stCondLst>
                        <p:cond delay="indefinite"/>
                      </p:stCondLst>
                      <p:childTnLst>
                        <p:par>
                          <p:cTn id="758" fill="hold">
                            <p:stCondLst>
                              <p:cond delay="0"/>
                            </p:stCondLst>
                            <p:childTnLst>
                              <p:par>
                                <p:cTn id="759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761" dur="500"/>
                                        <p:tgtEl>
                                          <p:spTgt spid="5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2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764" dur="500"/>
                                        <p:tgtEl>
                                          <p:spTgt spid="5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5" fill="hold">
                      <p:stCondLst>
                        <p:cond delay="indefinite"/>
                      </p:stCondLst>
                      <p:childTnLst>
                        <p:par>
                          <p:cTn id="766" fill="hold">
                            <p:stCondLst>
                              <p:cond delay="0"/>
                            </p:stCondLst>
                            <p:childTnLst>
                              <p:par>
                                <p:cTn id="767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769" dur="500"/>
                                        <p:tgtEl>
                                          <p:spTgt spid="5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0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772" dur="500"/>
                                        <p:tgtEl>
                                          <p:spTgt spid="5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3" fill="hold">
                      <p:stCondLst>
                        <p:cond delay="indefinite"/>
                      </p:stCondLst>
                      <p:childTnLst>
                        <p:par>
                          <p:cTn id="774" fill="hold">
                            <p:stCondLst>
                              <p:cond delay="0"/>
                            </p:stCondLst>
                            <p:childTnLst>
                              <p:par>
                                <p:cTn id="77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CustomShape 1"/>
          <p:cNvSpPr/>
          <p:nvPr/>
        </p:nvSpPr>
        <p:spPr>
          <a:xfrm>
            <a:off x="6012000" y="3276720"/>
            <a:ext cx="424800" cy="8118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91" name="TextShape 2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/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ffffff"/>
                </a:solidFill>
                <a:latin typeface="Calibri"/>
              </a:rPr>
              <a:t>URL Encoded Form Data – Example</a:t>
            </a:r>
            <a:endParaRPr b="0" lang="en-US" sz="40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592" name="CustomShape 3"/>
          <p:cNvSpPr/>
          <p:nvPr/>
        </p:nvSpPr>
        <p:spPr>
          <a:xfrm>
            <a:off x="606960" y="1260720"/>
            <a:ext cx="10959120" cy="1994760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500" spc="-1" strike="noStrike">
                <a:solidFill>
                  <a:srgbClr val="234465"/>
                </a:solidFill>
                <a:latin typeface="Consolas"/>
              </a:rPr>
              <a:t>&lt;form </a:t>
            </a:r>
            <a:r>
              <a:rPr b="1" lang="en-US" sz="2500" spc="-1" strike="noStrike">
                <a:solidFill>
                  <a:srgbClr val="ffa000"/>
                </a:solidFill>
                <a:latin typeface="Consolas"/>
              </a:rPr>
              <a:t>method="post"</a:t>
            </a:r>
            <a:r>
              <a:rPr b="1" lang="en-US" sz="2500" spc="-1" strike="noStrike">
                <a:solidFill>
                  <a:srgbClr val="234465"/>
                </a:solidFill>
                <a:latin typeface="Consolas"/>
              </a:rPr>
              <a:t>&gt;</a:t>
            </a:r>
            <a:endParaRPr b="0" lang="en-US" sz="2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500" spc="-1" strike="noStrike">
                <a:solidFill>
                  <a:srgbClr val="234465"/>
                </a:solidFill>
                <a:latin typeface="Consolas"/>
              </a:rPr>
              <a:t>  </a:t>
            </a:r>
            <a:r>
              <a:rPr b="1" lang="en-US" sz="2500" spc="-1" strike="noStrike">
                <a:solidFill>
                  <a:srgbClr val="234465"/>
                </a:solidFill>
                <a:latin typeface="Consolas"/>
              </a:rPr>
              <a:t>Name: &lt;input type="text" name="name"/&gt; &lt;br/&gt;</a:t>
            </a:r>
            <a:endParaRPr b="0" lang="en-US" sz="2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500" spc="-1" strike="noStrike">
                <a:solidFill>
                  <a:srgbClr val="234465"/>
                </a:solidFill>
                <a:latin typeface="Consolas"/>
              </a:rPr>
              <a:t>  </a:t>
            </a:r>
            <a:r>
              <a:rPr b="1" lang="en-US" sz="2500" spc="-1" strike="noStrike">
                <a:solidFill>
                  <a:srgbClr val="234465"/>
                </a:solidFill>
                <a:latin typeface="Consolas"/>
              </a:rPr>
              <a:t>Age: &lt;input type="text" name="age"/&gt; &lt;br/&gt;</a:t>
            </a:r>
            <a:endParaRPr b="0" lang="en-US" sz="2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500" spc="-1" strike="noStrike">
                <a:solidFill>
                  <a:srgbClr val="234465"/>
                </a:solidFill>
                <a:latin typeface="Consolas"/>
              </a:rPr>
              <a:t>  </a:t>
            </a:r>
            <a:r>
              <a:rPr b="1" lang="en-US" sz="2500" spc="-1" strike="noStrike">
                <a:solidFill>
                  <a:srgbClr val="234465"/>
                </a:solidFill>
                <a:latin typeface="Consolas"/>
              </a:rPr>
              <a:t>&lt;input type="submit" /&gt;</a:t>
            </a:r>
            <a:endParaRPr b="0" lang="en-US" sz="2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500" spc="-1" strike="noStrike">
                <a:solidFill>
                  <a:srgbClr val="234465"/>
                </a:solidFill>
                <a:latin typeface="Consolas"/>
              </a:rPr>
              <a:t>&lt;/form&gt;</a:t>
            </a:r>
            <a:endParaRPr b="0" lang="en-US" sz="2500" spc="-1" strike="noStrike">
              <a:latin typeface="Arial"/>
            </a:endParaRPr>
          </a:p>
        </p:txBody>
      </p:sp>
      <p:sp>
        <p:nvSpPr>
          <p:cNvPr id="593" name="CustomShape 4"/>
          <p:cNvSpPr/>
          <p:nvPr/>
        </p:nvSpPr>
        <p:spPr>
          <a:xfrm>
            <a:off x="603360" y="4124520"/>
            <a:ext cx="10959120" cy="2375640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500" spc="-1" strike="noStrike">
                <a:solidFill>
                  <a:srgbClr val="ffa000"/>
                </a:solidFill>
                <a:latin typeface="Consolas"/>
              </a:rPr>
              <a:t>POST</a:t>
            </a:r>
            <a:r>
              <a:rPr b="1" lang="en-US" sz="2500" spc="-1" strike="noStrike">
                <a:solidFill>
                  <a:srgbClr val="234465"/>
                </a:solidFill>
                <a:latin typeface="Consolas"/>
              </a:rPr>
              <a:t> http://localhost/cgi-bin/index.cgi HTTP/1.1</a:t>
            </a:r>
            <a:endParaRPr b="0" lang="en-US" sz="2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500" spc="-1" strike="noStrike">
                <a:solidFill>
                  <a:srgbClr val="234465"/>
                </a:solidFill>
                <a:latin typeface="Consolas"/>
              </a:rPr>
              <a:t>Host: localhost</a:t>
            </a:r>
            <a:endParaRPr b="0" lang="en-US" sz="2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500" spc="-1" strike="noStrike">
                <a:solidFill>
                  <a:srgbClr val="234465"/>
                </a:solidFill>
                <a:latin typeface="Consolas"/>
              </a:rPr>
              <a:t>Content-Type: </a:t>
            </a:r>
            <a:r>
              <a:rPr b="1" lang="en-US" sz="2500" spc="-1" strike="noStrike">
                <a:solidFill>
                  <a:srgbClr val="ffa000"/>
                </a:solidFill>
                <a:latin typeface="Consolas"/>
              </a:rPr>
              <a:t>application/x-www-form-urlencoded</a:t>
            </a:r>
            <a:endParaRPr b="0" lang="en-US" sz="2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500" spc="-1" strike="noStrike">
                <a:solidFill>
                  <a:srgbClr val="234465"/>
                </a:solidFill>
                <a:latin typeface="Consolas"/>
              </a:rPr>
              <a:t>Content-Length: 23</a:t>
            </a:r>
            <a:endParaRPr b="0" lang="en-US" sz="2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500" spc="-1" strike="noStrike">
                <a:solidFill>
                  <a:srgbClr val="ffa000"/>
                </a:solidFill>
                <a:latin typeface="Consolas"/>
              </a:rPr>
              <a:t>name</a:t>
            </a:r>
            <a:r>
              <a:rPr b="1" lang="en-US" sz="2500" spc="-1" strike="noStrike">
                <a:solidFill>
                  <a:srgbClr val="234465"/>
                </a:solidFill>
                <a:latin typeface="Consolas"/>
              </a:rPr>
              <a:t>=</a:t>
            </a:r>
            <a:r>
              <a:rPr b="1" lang="en-US" sz="2500" spc="-1" strike="noStrike">
                <a:solidFill>
                  <a:srgbClr val="ffa000"/>
                </a:solidFill>
                <a:latin typeface="Consolas"/>
              </a:rPr>
              <a:t>Maria+Smith</a:t>
            </a:r>
            <a:r>
              <a:rPr b="1" lang="en-US" sz="2500" spc="-1" strike="noStrike">
                <a:solidFill>
                  <a:srgbClr val="234465"/>
                </a:solidFill>
                <a:latin typeface="Consolas"/>
              </a:rPr>
              <a:t>&amp;</a:t>
            </a:r>
            <a:r>
              <a:rPr b="1" lang="en-US" sz="2500" spc="-1" strike="noStrike">
                <a:solidFill>
                  <a:srgbClr val="ffa000"/>
                </a:solidFill>
                <a:latin typeface="Consolas"/>
              </a:rPr>
              <a:t>age</a:t>
            </a:r>
            <a:r>
              <a:rPr b="1" lang="en-US" sz="2500" spc="-1" strike="noStrike">
                <a:solidFill>
                  <a:srgbClr val="234465"/>
                </a:solidFill>
                <a:latin typeface="Consolas"/>
              </a:rPr>
              <a:t>=</a:t>
            </a:r>
            <a:r>
              <a:rPr b="1" lang="en-US" sz="2500" spc="-1" strike="noStrike">
                <a:solidFill>
                  <a:srgbClr val="ffa000"/>
                </a:solidFill>
                <a:latin typeface="Consolas"/>
              </a:rPr>
              <a:t>19</a:t>
            </a:r>
            <a:endParaRPr b="0" lang="en-US" sz="2500" spc="-1" strike="noStrike">
              <a:latin typeface="Arial"/>
            </a:endParaRPr>
          </a:p>
        </p:txBody>
      </p:sp>
      <p:sp>
        <p:nvSpPr>
          <p:cNvPr id="594" name="CustomShape 5"/>
          <p:cNvSpPr/>
          <p:nvPr/>
        </p:nvSpPr>
        <p:spPr>
          <a:xfrm>
            <a:off x="7313760" y="5526360"/>
            <a:ext cx="2666520" cy="998280"/>
          </a:xfrm>
          <a:prstGeom prst="wedgeRoundRectCallout">
            <a:avLst>
              <a:gd name="adj1" fmla="val -78873"/>
              <a:gd name="adj2" fmla="val -66389"/>
              <a:gd name="adj3" fmla="val 16667"/>
            </a:avLst>
          </a:prstGeom>
          <a:solidFill>
            <a:schemeClr val="tx1">
              <a:alpha val="95000"/>
            </a:schemeClr>
          </a:solidFill>
          <a:ln w="19080">
            <a:solidFill>
              <a:schemeClr val="tx1">
                <a:alpha val="8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anchor="ctr"/>
          <a:p>
            <a:pPr algn="ctr">
              <a:lnSpc>
                <a:spcPts val="2999"/>
              </a:lnSpc>
            </a:pPr>
            <a:r>
              <a:rPr b="1" lang="en-US" sz="1800" spc="-1" strike="noStrike">
                <a:solidFill>
                  <a:srgbClr val="ffffff"/>
                </a:solidFill>
                <a:latin typeface="Calibri"/>
              </a:rPr>
              <a:t>File uploads are not supported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595" name="Picture 2" descr=""/>
          <p:cNvPicPr/>
          <p:nvPr/>
        </p:nvPicPr>
        <p:blipFill>
          <a:blip r:embed="rId1"/>
          <a:stretch/>
        </p:blipFill>
        <p:spPr>
          <a:xfrm>
            <a:off x="6780240" y="2541600"/>
            <a:ext cx="4114440" cy="1652400"/>
          </a:xfrm>
          <a:prstGeom prst="rect">
            <a:avLst/>
          </a:prstGeom>
          <a:ln>
            <a:noFill/>
          </a:ln>
        </p:spPr>
      </p:pic>
      <p:sp>
        <p:nvSpPr>
          <p:cNvPr id="596" name="TextShape 6"/>
          <p:cNvSpPr txBox="1"/>
          <p:nvPr/>
        </p:nvSpPr>
        <p:spPr>
          <a:xfrm>
            <a:off x="11563560" y="6397200"/>
            <a:ext cx="428400" cy="30852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/>
          <a:p>
            <a:pPr algn="r">
              <a:lnSpc>
                <a:spcPct val="100000"/>
              </a:lnSpc>
            </a:pPr>
            <a:fld id="{1F375014-9A28-4D47-A3F5-870491C4B65A}" type="slidenum">
              <a:rPr b="0" lang="en-US" sz="1000" spc="-1" strike="noStrike">
                <a:solidFill>
                  <a:srgbClr val="234465"/>
                </a:solidFill>
                <a:latin typeface="Calibri"/>
              </a:rPr>
              <a:t>31</a:t>
            </a:fld>
            <a:endParaRPr b="0" lang="en-US" sz="1000" spc="-1" strike="noStrike">
              <a:latin typeface="Times New Roman"/>
            </a:endParaRPr>
          </a:p>
        </p:txBody>
      </p:sp>
    </p:spTree>
  </p:cSld>
  <mc:AlternateContent>
    <mc:Choice Requires="p14">
      <p:transition spd="slow" advTm="5000" p14:dur="2000"/>
    </mc:Choice>
    <mc:Fallback>
      <p:transition spd="slow" advTm="5000"/>
    </mc:Fallback>
  </mc:AlternateContent>
  <p:timing>
    <p:tnLst>
      <p:par>
        <p:cTn id="777" dur="indefinite" restart="never" nodeType="tmRoot">
          <p:childTnLst>
            <p:seq>
              <p:cTn id="778" dur="indefinite" nodeType="mainSeq">
                <p:childTnLst>
                  <p:par>
                    <p:cTn id="779" fill="hold">
                      <p:stCondLst>
                        <p:cond delay="indefinite"/>
                      </p:stCondLst>
                      <p:childTnLst>
                        <p:par>
                          <p:cTn id="780" fill="hold">
                            <p:stCondLst>
                              <p:cond delay="0"/>
                            </p:stCondLst>
                            <p:childTnLst>
                              <p:par>
                                <p:cTn id="781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783" dur="500"/>
                                        <p:tgtEl>
                                          <p:spTgt spid="5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4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786" dur="500"/>
                                        <p:tgtEl>
                                          <p:spTgt spid="5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7" fill="hold">
                      <p:stCondLst>
                        <p:cond delay="indefinite"/>
                      </p:stCondLst>
                      <p:childTnLst>
                        <p:par>
                          <p:cTn id="788" fill="hold">
                            <p:stCondLst>
                              <p:cond delay="0"/>
                            </p:stCondLst>
                            <p:childTnLst>
                              <p:par>
                                <p:cTn id="78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TextShape 1"/>
          <p:cNvSpPr txBox="1"/>
          <p:nvPr/>
        </p:nvSpPr>
        <p:spPr>
          <a:xfrm>
            <a:off x="614880" y="4704840"/>
            <a:ext cx="10958400" cy="76788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/>
          <a:p>
            <a:pPr algn="ctr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</a:pPr>
            <a:r>
              <a:rPr b="1" lang="en-US" sz="5400" spc="-1" strike="noStrike">
                <a:solidFill>
                  <a:srgbClr val="234465"/>
                </a:solidFill>
                <a:latin typeface="Calibri"/>
              </a:rPr>
              <a:t>HTTP/2</a:t>
            </a:r>
            <a:endParaRPr b="0" lang="en-US" sz="54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598" name="TextShape 2"/>
          <p:cNvSpPr txBox="1"/>
          <p:nvPr/>
        </p:nvSpPr>
        <p:spPr>
          <a:xfrm>
            <a:off x="614880" y="5490360"/>
            <a:ext cx="10958400" cy="49932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/>
          <a:p>
            <a:pPr algn="ctr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</a:pPr>
            <a:r>
              <a:rPr b="1" lang="en-US" sz="4000" spc="-1" strike="noStrike">
                <a:solidFill>
                  <a:srgbClr val="234465"/>
                </a:solidFill>
                <a:latin typeface="Calibri"/>
              </a:rPr>
              <a:t>What’s new? What’s better? What’s HTTP/2</a:t>
            </a:r>
            <a:endParaRPr b="0" lang="en-US" sz="4000" spc="-1" strike="noStrike">
              <a:solidFill>
                <a:srgbClr val="234465"/>
              </a:solidFill>
              <a:latin typeface="Calibri"/>
            </a:endParaRPr>
          </a:p>
        </p:txBody>
      </p:sp>
      <p:pic>
        <p:nvPicPr>
          <p:cNvPr id="599" name="Picture 9" descr=""/>
          <p:cNvPicPr/>
          <p:nvPr/>
        </p:nvPicPr>
        <p:blipFill>
          <a:blip r:embed="rId1"/>
          <a:stretch/>
        </p:blipFill>
        <p:spPr>
          <a:xfrm>
            <a:off x="4570560" y="1752480"/>
            <a:ext cx="3123720" cy="1682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mc:AlternateContent>
    <mc:Choice Requires="p14">
      <p:transition spd="slow" advTm="5000" p14:dur="2000"/>
    </mc:Choice>
    <mc:Fallback>
      <p:transition spd="slow" advTm="5000"/>
    </mc:Fallback>
  </mc:AlternateContent>
  <p:timing>
    <p:tnLst>
      <p:par>
        <p:cTn id="791" dur="indefinite" restart="never" nodeType="tmRoot">
          <p:childTnLst>
            <p:seq>
              <p:cTn id="79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CustomShape 1"/>
          <p:cNvSpPr/>
          <p:nvPr/>
        </p:nvSpPr>
        <p:spPr>
          <a:xfrm>
            <a:off x="190440" y="1151280"/>
            <a:ext cx="11804400" cy="2784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 fontScale="86000"/>
          </a:bodyPr>
          <a:p>
            <a:pPr marL="456840" indent="-45648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234465"/>
              </a:buClr>
              <a:buFont typeface="Wingdings" charset="2"/>
              <a:buChar char=""/>
            </a:pPr>
            <a:r>
              <a:rPr b="1" lang="en-US" sz="2800" spc="-1" strike="noStrike">
                <a:solidFill>
                  <a:srgbClr val="ffa000"/>
                </a:solidFill>
                <a:latin typeface="Calibri"/>
              </a:rPr>
              <a:t>HTTP/2</a:t>
            </a:r>
            <a:r>
              <a:rPr b="0" lang="en-US" sz="2800" spc="-1" strike="noStrike">
                <a:solidFill>
                  <a:srgbClr val="234465"/>
                </a:solidFill>
                <a:latin typeface="Calibri"/>
              </a:rPr>
              <a:t> (originally named </a:t>
            </a:r>
            <a:r>
              <a:rPr b="1" lang="en-US" sz="2800" spc="-1" strike="noStrike">
                <a:solidFill>
                  <a:srgbClr val="ffa000"/>
                </a:solidFill>
                <a:latin typeface="Calibri"/>
              </a:rPr>
              <a:t>HTTP/2.0</a:t>
            </a:r>
            <a:r>
              <a:rPr b="0" lang="en-US" sz="2800" spc="-1" strike="noStrike">
                <a:solidFill>
                  <a:srgbClr val="234465"/>
                </a:solidFill>
                <a:latin typeface="Calibri"/>
              </a:rPr>
              <a:t>) major revision of the </a:t>
            </a:r>
            <a:r>
              <a:rPr b="1" lang="en-US" sz="2800" spc="-1" strike="noStrike">
                <a:solidFill>
                  <a:srgbClr val="ffa000"/>
                </a:solidFill>
                <a:latin typeface="Calibri"/>
              </a:rPr>
              <a:t>HTTP</a:t>
            </a:r>
            <a:r>
              <a:rPr b="0" lang="en-US" sz="2800" spc="-1" strike="noStrike">
                <a:solidFill>
                  <a:srgbClr val="234465"/>
                </a:solidFill>
                <a:latin typeface="Calibri"/>
              </a:rPr>
              <a:t> network protocol used by the </a:t>
            </a:r>
            <a:r>
              <a:rPr b="1" lang="en-US" sz="2800" spc="-1" strike="noStrike">
                <a:solidFill>
                  <a:srgbClr val="ffa000"/>
                </a:solidFill>
                <a:latin typeface="Calibri"/>
              </a:rPr>
              <a:t>World Wide Web</a:t>
            </a:r>
            <a:r>
              <a:rPr b="0" lang="en-US" sz="2800" spc="-1" strike="noStrike">
                <a:solidFill>
                  <a:srgbClr val="234465"/>
                </a:solidFill>
                <a:latin typeface="Calibri"/>
              </a:rPr>
              <a:t>.</a:t>
            </a:r>
            <a:endParaRPr b="0" lang="en-US" sz="2800" spc="-1" strike="noStrike">
              <a:latin typeface="Arial"/>
            </a:endParaRPr>
          </a:p>
          <a:p>
            <a:pPr lvl="1" marL="990000" indent="-38052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234465"/>
              </a:buClr>
              <a:buFont typeface="Wingdings" charset="2"/>
              <a:buChar char=""/>
            </a:pPr>
            <a:r>
              <a:rPr b="0" lang="en-US" sz="2600" spc="-1" strike="noStrike">
                <a:solidFill>
                  <a:srgbClr val="234465"/>
                </a:solidFill>
                <a:latin typeface="Calibri"/>
              </a:rPr>
              <a:t>Supported by most of the popular web browsers (Chrome, Mozilla, Opera...)</a:t>
            </a:r>
            <a:endParaRPr b="0" lang="en-US" sz="2600" spc="-1" strike="noStrike">
              <a:latin typeface="Arial"/>
            </a:endParaRPr>
          </a:p>
          <a:p>
            <a:pPr marL="456840" indent="-45648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234465"/>
              </a:buClr>
              <a:buFont typeface="Wingdings" charset="2"/>
              <a:buChar char=""/>
            </a:pPr>
            <a:r>
              <a:rPr b="0" lang="en-US" sz="2600" spc="-1" strike="noStrike">
                <a:solidFill>
                  <a:srgbClr val="234465"/>
                </a:solidFill>
                <a:latin typeface="Calibri"/>
              </a:rPr>
              <a:t>Fast &amp; Optimized. Meets modern web usage requirements.</a:t>
            </a:r>
            <a:endParaRPr b="0" lang="en-US" sz="2600" spc="-1" strike="noStrike">
              <a:latin typeface="Arial"/>
            </a:endParaRPr>
          </a:p>
          <a:p>
            <a:pPr marL="456840" indent="-45648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234465"/>
              </a:buClr>
              <a:buFont typeface="Wingdings" charset="2"/>
              <a:buChar char=""/>
            </a:pPr>
            <a:r>
              <a:rPr b="0" lang="en-US" sz="2600" spc="-1" strike="noStrike">
                <a:solidFill>
                  <a:srgbClr val="234465"/>
                </a:solidFill>
                <a:latin typeface="Calibri"/>
              </a:rPr>
              <a:t>Completely Backwards-Compatible.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601" name="TextShape 2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/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ffffff"/>
                </a:solidFill>
                <a:latin typeface="Calibri"/>
              </a:rPr>
              <a:t>What’s HTTP/2</a:t>
            </a:r>
            <a:endParaRPr b="0" lang="en-US" sz="4000" spc="-1" strike="noStrike">
              <a:solidFill>
                <a:srgbClr val="234465"/>
              </a:solidFill>
              <a:latin typeface="Calibri"/>
            </a:endParaRPr>
          </a:p>
        </p:txBody>
      </p:sp>
      <p:pic>
        <p:nvPicPr>
          <p:cNvPr id="602" name="Picture 13" descr=""/>
          <p:cNvPicPr/>
          <p:nvPr/>
        </p:nvPicPr>
        <p:blipFill>
          <a:blip r:embed="rId1"/>
          <a:stretch/>
        </p:blipFill>
        <p:spPr>
          <a:xfrm>
            <a:off x="6093000" y="3856320"/>
            <a:ext cx="5714640" cy="23810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03" name="CustomShape 3"/>
          <p:cNvSpPr/>
          <p:nvPr/>
        </p:nvSpPr>
        <p:spPr>
          <a:xfrm>
            <a:off x="188640" y="4495680"/>
            <a:ext cx="6057720" cy="159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>
            <a:normAutofit fontScale="76000"/>
          </a:bodyPr>
          <a:p>
            <a:pPr marL="304920" indent="-30456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234465"/>
              </a:buClr>
              <a:buFont typeface="Wingdings" charset="2"/>
              <a:buChar char=""/>
            </a:pPr>
            <a:r>
              <a:rPr b="0" lang="en-US" sz="2800" spc="-1" strike="noStrike">
                <a:solidFill>
                  <a:srgbClr val="234465"/>
                </a:solidFill>
                <a:latin typeface="Calibri"/>
              </a:rPr>
              <a:t>As of January 2019, </a:t>
            </a:r>
            <a:r>
              <a:rPr b="1" lang="en-US" sz="2800" spc="-1" strike="noStrike">
                <a:solidFill>
                  <a:srgbClr val="ffa000"/>
                </a:solidFill>
                <a:latin typeface="Calibri"/>
              </a:rPr>
              <a:t>32.5%</a:t>
            </a:r>
            <a:r>
              <a:rPr b="0" lang="en-US" sz="2800" spc="-1" strike="noStrike">
                <a:solidFill>
                  <a:srgbClr val="1a334c"/>
                </a:solidFill>
                <a:latin typeface="Calibri"/>
              </a:rPr>
              <a:t> </a:t>
            </a:r>
            <a:r>
              <a:rPr b="0" lang="en-US" sz="2800" spc="-1" strike="noStrike">
                <a:solidFill>
                  <a:srgbClr val="234465"/>
                </a:solidFill>
                <a:latin typeface="Calibri"/>
              </a:rPr>
              <a:t>of the top 10 </a:t>
            </a:r>
            <a:r>
              <a:rPr b="0" lang="en-US" sz="2800" spc="-1" strike="noStrike">
                <a:solidFill>
                  <a:srgbClr val="1a334c"/>
                </a:solidFill>
                <a:latin typeface="Calibri"/>
              </a:rPr>
              <a:t>million</a:t>
            </a:r>
            <a:r>
              <a:rPr b="0" lang="en-US" sz="2800" spc="-1" strike="noStrike">
                <a:solidFill>
                  <a:srgbClr val="234465"/>
                </a:solidFill>
                <a:latin typeface="Calibri"/>
              </a:rPr>
              <a:t> websites support </a:t>
            </a:r>
            <a:r>
              <a:rPr b="1" lang="en-US" sz="2800" spc="-1" strike="noStrike">
                <a:solidFill>
                  <a:srgbClr val="ffa000"/>
                </a:solidFill>
                <a:latin typeface="Calibri"/>
              </a:rPr>
              <a:t>HTTP/2</a:t>
            </a:r>
            <a:r>
              <a:rPr b="1" lang="en-US" sz="2800" spc="-1" strike="noStrike">
                <a:solidFill>
                  <a:srgbClr val="1a334c"/>
                </a:solidFill>
                <a:latin typeface="Calibri"/>
              </a:rPr>
              <a:t> </a:t>
            </a:r>
            <a:r>
              <a:rPr b="0" lang="en-US" sz="2800" spc="-1" strike="noStrike">
                <a:solidFill>
                  <a:srgbClr val="234465"/>
                </a:solidFill>
                <a:latin typeface="Calibri"/>
              </a:rPr>
              <a:t>(W3Techs statistics).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</a:pPr>
            <a:endParaRPr b="0" lang="en-US" sz="2800" spc="-1" strike="noStrike">
              <a:latin typeface="Arial"/>
            </a:endParaRPr>
          </a:p>
        </p:txBody>
      </p:sp>
      <p:sp>
        <p:nvSpPr>
          <p:cNvPr id="604" name="TextShape 4"/>
          <p:cNvSpPr txBox="1"/>
          <p:nvPr/>
        </p:nvSpPr>
        <p:spPr>
          <a:xfrm>
            <a:off x="11563560" y="6397200"/>
            <a:ext cx="428400" cy="30852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/>
          <a:p>
            <a:pPr algn="r">
              <a:lnSpc>
                <a:spcPct val="100000"/>
              </a:lnSpc>
            </a:pPr>
            <a:fld id="{6311D16C-EC15-4F24-AD87-D15C97DD0C6F}" type="slidenum">
              <a:rPr b="0" lang="en-US" sz="1000" spc="-1" strike="noStrike">
                <a:solidFill>
                  <a:srgbClr val="234465"/>
                </a:solidFill>
                <a:latin typeface="Calibri"/>
              </a:rPr>
              <a:t>43</a:t>
            </a:fld>
            <a:endParaRPr b="0" lang="en-US" sz="1000" spc="-1" strike="noStrike">
              <a:latin typeface="Times New Roman"/>
            </a:endParaRPr>
          </a:p>
        </p:txBody>
      </p:sp>
    </p:spTree>
  </p:cSld>
  <mc:AlternateContent>
    <mc:Choice Requires="p14">
      <p:transition spd="slow" advTm="5000" p14:dur="2000"/>
    </mc:Choice>
    <mc:Fallback>
      <p:transition spd="slow" advTm="5000"/>
    </mc:Fallback>
  </mc:AlternateContent>
  <p:timing>
    <p:tnLst>
      <p:par>
        <p:cTn id="793" dur="indefinite" restart="never" nodeType="tmRoot">
          <p:childTnLst>
            <p:seq>
              <p:cTn id="794" dur="indefinite" nodeType="mainSeq">
                <p:childTnLst>
                  <p:par>
                    <p:cTn id="795" fill="hold">
                      <p:stCondLst>
                        <p:cond delay="0"/>
                      </p:stCondLst>
                      <p:childTnLst>
                        <p:par>
                          <p:cTn id="796" fill="hold">
                            <p:stCondLst>
                              <p:cond delay="0"/>
                            </p:stCondLst>
                            <p:childTnLst>
                              <p:par>
                                <p:cTn id="79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9" fill="hold">
                      <p:stCondLst>
                        <p:cond delay="indefinite"/>
                      </p:stCondLst>
                      <p:childTnLst>
                        <p:par>
                          <p:cTn id="800" fill="hold">
                            <p:stCondLst>
                              <p:cond delay="0"/>
                            </p:stCondLst>
                            <p:childTnLst>
                              <p:par>
                                <p:cTn id="80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3" fill="hold">
                      <p:stCondLst>
                        <p:cond delay="indefinite"/>
                      </p:stCondLst>
                      <p:childTnLst>
                        <p:par>
                          <p:cTn id="804" fill="hold">
                            <p:stCondLst>
                              <p:cond delay="0"/>
                            </p:stCondLst>
                            <p:childTnLst>
                              <p:par>
                                <p:cTn id="80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7" fill="hold">
                      <p:stCondLst>
                        <p:cond delay="indefinite"/>
                      </p:stCondLst>
                      <p:childTnLst>
                        <p:par>
                          <p:cTn id="808" fill="hold">
                            <p:stCondLst>
                              <p:cond delay="0"/>
                            </p:stCondLst>
                            <p:childTnLst>
                              <p:par>
                                <p:cTn id="80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1" fill="hold">
                      <p:stCondLst>
                        <p:cond delay="indefinite"/>
                      </p:stCondLst>
                      <p:childTnLst>
                        <p:par>
                          <p:cTn id="812" fill="hold">
                            <p:stCondLst>
                              <p:cond delay="0"/>
                            </p:stCondLst>
                            <p:childTnLst>
                              <p:par>
                                <p:cTn id="81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CustomShape 1"/>
          <p:cNvSpPr/>
          <p:nvPr/>
        </p:nvSpPr>
        <p:spPr>
          <a:xfrm>
            <a:off x="190440" y="1151280"/>
            <a:ext cx="11804400" cy="486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456840" indent="-45648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234465"/>
              </a:buClr>
              <a:buFont typeface="Wingdings" charset="2"/>
              <a:buChar char=""/>
            </a:pPr>
            <a:r>
              <a:rPr b="1" lang="en-US" sz="2600" spc="-1" strike="noStrike">
                <a:solidFill>
                  <a:srgbClr val="ffa000"/>
                </a:solidFill>
                <a:latin typeface="Calibri"/>
              </a:rPr>
              <a:t>HTTP/2</a:t>
            </a:r>
            <a:r>
              <a:rPr b="1" lang="en-US" sz="2600" spc="-1" strike="noStrike">
                <a:solidFill>
                  <a:srgbClr val="234465"/>
                </a:solidFill>
                <a:latin typeface="Calibri"/>
              </a:rPr>
              <a:t> </a:t>
            </a:r>
            <a:r>
              <a:rPr b="0" lang="en-US" sz="2600" spc="-1" strike="noStrike">
                <a:solidFill>
                  <a:srgbClr val="234465"/>
                </a:solidFill>
                <a:latin typeface="Calibri"/>
              </a:rPr>
              <a:t>is meant to erase the need of maintaining complex server infrastructures in order to perform well.</a:t>
            </a:r>
            <a:endParaRPr b="0" lang="en-US" sz="2600" spc="-1" strike="noStrike">
              <a:latin typeface="Arial"/>
            </a:endParaRPr>
          </a:p>
          <a:p>
            <a:pPr marL="456840" indent="-45648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234465"/>
              </a:buClr>
              <a:buFont typeface="Wingdings" charset="2"/>
              <a:buChar char=""/>
            </a:pPr>
            <a:r>
              <a:rPr b="1" lang="en-US" sz="2600" spc="-1" strike="noStrike">
                <a:solidFill>
                  <a:srgbClr val="ffa000"/>
                </a:solidFill>
                <a:latin typeface="Calibri"/>
              </a:rPr>
              <a:t>HTTP/2</a:t>
            </a:r>
            <a:r>
              <a:rPr b="1" lang="en-US" sz="2600" spc="-1" strike="noStrike">
                <a:solidFill>
                  <a:srgbClr val="1a334c"/>
                </a:solidFill>
                <a:latin typeface="Calibri"/>
              </a:rPr>
              <a:t> </a:t>
            </a:r>
            <a:r>
              <a:rPr b="0" lang="en-US" sz="2600" spc="-1" strike="noStrike">
                <a:solidFill>
                  <a:srgbClr val="234465"/>
                </a:solidFill>
                <a:latin typeface="Calibri"/>
              </a:rPr>
              <a:t>communicates in </a:t>
            </a:r>
            <a:r>
              <a:rPr b="0" lang="en-US" sz="2600" spc="-1" strike="noStrike">
                <a:solidFill>
                  <a:srgbClr val="1a334c"/>
                </a:solidFill>
                <a:latin typeface="Calibri"/>
              </a:rPr>
              <a:t>binary data frames</a:t>
            </a:r>
            <a:r>
              <a:rPr b="0" lang="en-US" sz="2600" spc="-1" strike="noStrike">
                <a:solidFill>
                  <a:srgbClr val="234465"/>
                </a:solidFill>
                <a:latin typeface="Calibri"/>
              </a:rPr>
              <a:t>.</a:t>
            </a:r>
            <a:endParaRPr b="0" lang="en-US" sz="2600" spc="-1" strike="noStrike">
              <a:latin typeface="Arial"/>
            </a:endParaRPr>
          </a:p>
          <a:p>
            <a:pPr marL="456840" indent="-45648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234465"/>
              </a:buClr>
              <a:buFont typeface="Wingdings" charset="2"/>
              <a:buChar char=""/>
            </a:pPr>
            <a:r>
              <a:rPr b="1" lang="en-US" sz="2600" spc="-1" strike="noStrike">
                <a:solidFill>
                  <a:srgbClr val="ffa000"/>
                </a:solidFill>
                <a:latin typeface="Calibri"/>
              </a:rPr>
              <a:t>HTTP/2</a:t>
            </a:r>
            <a:r>
              <a:rPr b="1" lang="en-US" sz="2600" spc="-1" strike="noStrike">
                <a:solidFill>
                  <a:srgbClr val="1a334c"/>
                </a:solidFill>
                <a:latin typeface="Calibri"/>
              </a:rPr>
              <a:t> </a:t>
            </a:r>
            <a:r>
              <a:rPr b="0" lang="en-US" sz="2600" spc="-1" strike="noStrike">
                <a:solidFill>
                  <a:srgbClr val="234465"/>
                </a:solidFill>
                <a:latin typeface="Calibri"/>
              </a:rPr>
              <a:t>introduces several new important elements:</a:t>
            </a:r>
            <a:endParaRPr b="0" lang="en-US" sz="2600" spc="-1" strike="noStrike">
              <a:latin typeface="Arial"/>
            </a:endParaRPr>
          </a:p>
          <a:p>
            <a:pPr lvl="1" marL="990000" indent="-38052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1a334c"/>
              </a:buClr>
              <a:buFont typeface="Wingdings" charset="2"/>
              <a:buChar char=""/>
            </a:pPr>
            <a:r>
              <a:rPr b="0" lang="en-US" sz="2600" spc="-1" strike="noStrike">
                <a:solidFill>
                  <a:srgbClr val="1a334c"/>
                </a:solidFill>
                <a:latin typeface="Calibri"/>
              </a:rPr>
              <a:t>HTTP/2 Multiplexing</a:t>
            </a:r>
            <a:endParaRPr b="0" lang="en-US" sz="2600" spc="-1" strike="noStrike">
              <a:latin typeface="Arial"/>
            </a:endParaRPr>
          </a:p>
          <a:p>
            <a:pPr lvl="1" marL="990000" indent="-38052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1a334c"/>
              </a:buClr>
              <a:buFont typeface="Wingdings" charset="2"/>
              <a:buChar char=""/>
            </a:pPr>
            <a:r>
              <a:rPr b="0" lang="en-US" sz="2600" spc="-1" strike="noStrike">
                <a:solidFill>
                  <a:srgbClr val="1a334c"/>
                </a:solidFill>
                <a:latin typeface="Calibri"/>
              </a:rPr>
              <a:t>HTTP/2 Header Compression</a:t>
            </a:r>
            <a:endParaRPr b="0" lang="en-US" sz="2600" spc="-1" strike="noStrike">
              <a:latin typeface="Arial"/>
            </a:endParaRPr>
          </a:p>
          <a:p>
            <a:pPr lvl="1" marL="990000" indent="-38052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1a334c"/>
              </a:buClr>
              <a:buFont typeface="Wingdings" charset="2"/>
              <a:buChar char=""/>
            </a:pPr>
            <a:r>
              <a:rPr b="0" lang="en-US" sz="2600" spc="-1" strike="noStrike">
                <a:solidFill>
                  <a:srgbClr val="1a334c"/>
                </a:solidFill>
                <a:latin typeface="Calibri"/>
              </a:rPr>
              <a:t>HTTP/2 Server Push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606" name="TextShape 2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/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fffff"/>
                </a:solidFill>
                <a:latin typeface="Calibri"/>
              </a:rPr>
              <a:t>What’s new?</a:t>
            </a:r>
            <a:endParaRPr b="0" lang="en-US" sz="3200" spc="-1" strike="noStrike">
              <a:solidFill>
                <a:srgbClr val="234465"/>
              </a:solidFill>
              <a:latin typeface="Calibri"/>
            </a:endParaRPr>
          </a:p>
        </p:txBody>
      </p:sp>
      <p:pic>
        <p:nvPicPr>
          <p:cNvPr id="607" name="Picture 7" descr=""/>
          <p:cNvPicPr/>
          <p:nvPr/>
        </p:nvPicPr>
        <p:blipFill>
          <a:blip r:embed="rId1"/>
          <a:stretch/>
        </p:blipFill>
        <p:spPr>
          <a:xfrm>
            <a:off x="6046920" y="3841560"/>
            <a:ext cx="5707440" cy="24307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08" name="Picture 8" descr=""/>
          <p:cNvPicPr/>
          <p:nvPr/>
        </p:nvPicPr>
        <p:blipFill>
          <a:blip r:embed="rId2"/>
          <a:stretch/>
        </p:blipFill>
        <p:spPr>
          <a:xfrm>
            <a:off x="8421840" y="1953000"/>
            <a:ext cx="3321720" cy="904680"/>
          </a:xfrm>
          <a:prstGeom prst="rect">
            <a:avLst/>
          </a:prstGeom>
          <a:ln>
            <a:noFill/>
          </a:ln>
        </p:spPr>
      </p:pic>
      <p:sp>
        <p:nvSpPr>
          <p:cNvPr id="609" name="TextShape 3"/>
          <p:cNvSpPr txBox="1"/>
          <p:nvPr/>
        </p:nvSpPr>
        <p:spPr>
          <a:xfrm>
            <a:off x="11563560" y="6397200"/>
            <a:ext cx="428400" cy="30852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/>
          <a:p>
            <a:pPr algn="r">
              <a:lnSpc>
                <a:spcPct val="100000"/>
              </a:lnSpc>
            </a:pPr>
            <a:fld id="{1A004DCB-D8B7-4A25-A9AF-4680DFC0D86F}" type="slidenum">
              <a:rPr b="0" lang="en-US" sz="800" spc="-1" strike="noStrike">
                <a:solidFill>
                  <a:srgbClr val="234465"/>
                </a:solidFill>
                <a:latin typeface="Calibri"/>
              </a:rPr>
              <a:t>44</a:t>
            </a:fld>
            <a:endParaRPr b="0" lang="en-US" sz="800" spc="-1" strike="noStrike">
              <a:latin typeface="Times New Roman"/>
            </a:endParaRPr>
          </a:p>
        </p:txBody>
      </p:sp>
    </p:spTree>
  </p:cSld>
  <mc:AlternateContent>
    <mc:Choice Requires="p14">
      <p:transition spd="slow" advTm="5000" p14:dur="2000"/>
    </mc:Choice>
    <mc:Fallback>
      <p:transition spd="slow" advTm="5000"/>
    </mc:Fallback>
  </mc:AlternateContent>
  <p:timing>
    <p:tnLst>
      <p:par>
        <p:cTn id="817" dur="indefinite" restart="never" nodeType="tmRoot">
          <p:childTnLst>
            <p:seq>
              <p:cTn id="818" dur="indefinite" nodeType="mainSeq">
                <p:childTnLst>
                  <p:par>
                    <p:cTn id="819" fill="hold">
                      <p:stCondLst>
                        <p:cond delay="0"/>
                      </p:stCondLst>
                      <p:childTnLst>
                        <p:par>
                          <p:cTn id="820" fill="hold">
                            <p:stCondLst>
                              <p:cond delay="0"/>
                            </p:stCondLst>
                            <p:childTnLst>
                              <p:par>
                                <p:cTn id="82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3" fill="hold">
                      <p:stCondLst>
                        <p:cond delay="indefinite"/>
                      </p:stCondLst>
                      <p:childTnLst>
                        <p:par>
                          <p:cTn id="824" fill="hold">
                            <p:stCondLst>
                              <p:cond delay="0"/>
                            </p:stCondLst>
                            <p:childTnLst>
                              <p:par>
                                <p:cTn id="82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9" fill="hold">
                      <p:stCondLst>
                        <p:cond delay="indefinite"/>
                      </p:stCondLst>
                      <p:childTnLst>
                        <p:par>
                          <p:cTn id="830" fill="hold">
                            <p:stCondLst>
                              <p:cond delay="0"/>
                            </p:stCondLst>
                            <p:childTnLst>
                              <p:par>
                                <p:cTn id="83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3" fill="hold">
                      <p:stCondLst>
                        <p:cond delay="indefinite"/>
                      </p:stCondLst>
                      <p:childTnLst>
                        <p:par>
                          <p:cTn id="834" fill="hold">
                            <p:stCondLst>
                              <p:cond delay="0"/>
                            </p:stCondLst>
                            <p:childTnLst>
                              <p:par>
                                <p:cTn id="83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7" fill="hold">
                      <p:stCondLst>
                        <p:cond delay="indefinite"/>
                      </p:stCondLst>
                      <p:childTnLst>
                        <p:par>
                          <p:cTn id="838" fill="hold">
                            <p:stCondLst>
                              <p:cond delay="0"/>
                            </p:stCondLst>
                            <p:childTnLst>
                              <p:par>
                                <p:cTn id="83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1" fill="hold">
                      <p:stCondLst>
                        <p:cond delay="indefinite"/>
                      </p:stCondLst>
                      <p:childTnLst>
                        <p:par>
                          <p:cTn id="842" fill="hold">
                            <p:stCondLst>
                              <p:cond delay="0"/>
                            </p:stCondLst>
                            <p:childTnLst>
                              <p:par>
                                <p:cTn id="84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CustomShape 1"/>
          <p:cNvSpPr/>
          <p:nvPr/>
        </p:nvSpPr>
        <p:spPr>
          <a:xfrm>
            <a:off x="190440" y="1151280"/>
            <a:ext cx="11804400" cy="677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 fontScale="44000"/>
          </a:bodyPr>
          <a:p>
            <a:pPr marL="456840" indent="-45648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234465"/>
              </a:buClr>
              <a:buFont typeface="Wingdings" charset="2"/>
              <a:buChar char=""/>
            </a:pPr>
            <a:r>
              <a:rPr b="0" lang="en-US" sz="3200" spc="-1" strike="noStrike">
                <a:solidFill>
                  <a:srgbClr val="234465"/>
                </a:solidFill>
                <a:latin typeface="Calibri"/>
              </a:rPr>
              <a:t>The art of handling multiple streams over a </a:t>
            </a:r>
            <a:r>
              <a:rPr b="1" lang="en-US" sz="3200" spc="-1" strike="noStrike">
                <a:solidFill>
                  <a:srgbClr val="ffa000"/>
                </a:solidFill>
                <a:latin typeface="Calibri"/>
              </a:rPr>
              <a:t>single</a:t>
            </a:r>
            <a:r>
              <a:rPr b="0" lang="en-US" sz="3200" spc="-1" strike="noStrike">
                <a:solidFill>
                  <a:srgbClr val="234465"/>
                </a:solidFill>
                <a:latin typeface="Calibri"/>
              </a:rPr>
              <a:t> TCP connection.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611" name="TextShape 2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/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ffffff"/>
                </a:solidFill>
                <a:latin typeface="Calibri"/>
              </a:rPr>
              <a:t>HTTP/2 Multiplexing</a:t>
            </a:r>
            <a:endParaRPr b="0" lang="en-US" sz="4000" spc="-1" strike="noStrike">
              <a:solidFill>
                <a:srgbClr val="234465"/>
              </a:solidFill>
              <a:latin typeface="Calibri"/>
            </a:endParaRPr>
          </a:p>
        </p:txBody>
      </p:sp>
      <p:pic>
        <p:nvPicPr>
          <p:cNvPr id="612" name="Picture 6" descr=""/>
          <p:cNvPicPr/>
          <p:nvPr/>
        </p:nvPicPr>
        <p:blipFill>
          <a:blip r:embed="rId1"/>
          <a:stretch/>
        </p:blipFill>
        <p:spPr>
          <a:xfrm>
            <a:off x="2282760" y="1924200"/>
            <a:ext cx="7619760" cy="4505040"/>
          </a:xfrm>
          <a:prstGeom prst="rect">
            <a:avLst/>
          </a:prstGeom>
          <a:ln>
            <a:noFill/>
          </a:ln>
        </p:spPr>
      </p:pic>
      <p:sp>
        <p:nvSpPr>
          <p:cNvPr id="613" name="TextShape 3"/>
          <p:cNvSpPr txBox="1"/>
          <p:nvPr/>
        </p:nvSpPr>
        <p:spPr>
          <a:xfrm>
            <a:off x="11563560" y="6397200"/>
            <a:ext cx="428400" cy="30852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/>
          <a:p>
            <a:pPr algn="r">
              <a:lnSpc>
                <a:spcPct val="100000"/>
              </a:lnSpc>
            </a:pPr>
            <a:fld id="{5DAF9DEF-0ED0-4C36-8F09-AFFE6D48B206}" type="slidenum">
              <a:rPr b="0" lang="en-US" sz="1000" spc="-1" strike="noStrike">
                <a:solidFill>
                  <a:srgbClr val="234465"/>
                </a:solidFill>
                <a:latin typeface="Calibri"/>
              </a:rPr>
              <a:t>45</a:t>
            </a:fld>
            <a:endParaRPr b="0" lang="en-US" sz="1000" spc="-1" strike="noStrike">
              <a:latin typeface="Times New Roman"/>
            </a:endParaRPr>
          </a:p>
        </p:txBody>
      </p:sp>
    </p:spTree>
  </p:cSld>
  <mc:AlternateContent>
    <mc:Choice Requires="p14">
      <p:transition spd="slow" advTm="5000" p14:dur="2000"/>
    </mc:Choice>
    <mc:Fallback>
      <p:transition spd="slow" advTm="5000"/>
    </mc:Fallback>
  </mc:AlternateContent>
  <p:timing>
    <p:tnLst>
      <p:par>
        <p:cTn id="847" dur="indefinite" restart="never" nodeType="tmRoot">
          <p:childTnLst>
            <p:seq>
              <p:cTn id="848" dur="indefinite" nodeType="mainSeq">
                <p:childTnLst>
                  <p:par>
                    <p:cTn id="849" fill="hold">
                      <p:stCondLst>
                        <p:cond delay="0"/>
                      </p:stCondLst>
                      <p:childTnLst>
                        <p:par>
                          <p:cTn id="850" fill="hold">
                            <p:stCondLst>
                              <p:cond delay="0"/>
                            </p:stCondLst>
                            <p:childTnLst>
                              <p:par>
                                <p:cTn id="85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3" fill="hold">
                      <p:stCondLst>
                        <p:cond delay="indefinite"/>
                      </p:stCondLst>
                      <p:childTnLst>
                        <p:par>
                          <p:cTn id="854" fill="hold">
                            <p:stCondLst>
                              <p:cond delay="0"/>
                            </p:stCondLst>
                            <p:childTnLst>
                              <p:par>
                                <p:cTn id="85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TextShape 1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/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ffffff"/>
                </a:solidFill>
                <a:latin typeface="Calibri"/>
              </a:rPr>
              <a:t>HTTP/2 Header Compression</a:t>
            </a:r>
            <a:endParaRPr b="0" lang="en-US" sz="4000" spc="-1" strike="noStrike">
              <a:solidFill>
                <a:srgbClr val="234465"/>
              </a:solidFill>
              <a:latin typeface="Calibri"/>
            </a:endParaRPr>
          </a:p>
        </p:txBody>
      </p:sp>
      <p:pic>
        <p:nvPicPr>
          <p:cNvPr id="615" name="Content Placeholder 9" descr=""/>
          <p:cNvPicPr/>
          <p:nvPr/>
        </p:nvPicPr>
        <p:blipFill>
          <a:blip r:embed="rId1"/>
          <a:stretch/>
        </p:blipFill>
        <p:spPr>
          <a:xfrm>
            <a:off x="5296680" y="1447920"/>
            <a:ext cx="6483600" cy="47239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16" name="CustomShape 2"/>
          <p:cNvSpPr/>
          <p:nvPr/>
        </p:nvSpPr>
        <p:spPr>
          <a:xfrm>
            <a:off x="385200" y="1523880"/>
            <a:ext cx="4760640" cy="4647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>
            <a:normAutofit fontScale="88000"/>
          </a:bodyPr>
          <a:p>
            <a:pPr marL="304920" indent="-30456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234465"/>
              </a:buClr>
              <a:buFont typeface="Wingdings" charset="2"/>
              <a:buChar char=""/>
            </a:pPr>
            <a:r>
              <a:rPr b="1" lang="en-US" sz="3000" spc="-1" strike="noStrike">
                <a:solidFill>
                  <a:srgbClr val="ffa000"/>
                </a:solidFill>
                <a:latin typeface="Calibri"/>
              </a:rPr>
              <a:t>HTTP/2</a:t>
            </a:r>
            <a:r>
              <a:rPr b="0" lang="en-US" sz="3000" spc="-1" strike="noStrike">
                <a:solidFill>
                  <a:srgbClr val="234465"/>
                </a:solidFill>
                <a:latin typeface="Calibri"/>
              </a:rPr>
              <a:t> maintains a </a:t>
            </a:r>
            <a:r>
              <a:rPr b="1" lang="en-US" sz="3000" spc="-1" strike="noStrike">
                <a:solidFill>
                  <a:srgbClr val="ffa000"/>
                </a:solidFill>
                <a:latin typeface="Calibri"/>
              </a:rPr>
              <a:t>HTTP</a:t>
            </a:r>
            <a:r>
              <a:rPr b="0" lang="en-US" sz="3000" spc="-1" strike="noStrike">
                <a:solidFill>
                  <a:srgbClr val="ffa000"/>
                </a:solidFill>
                <a:latin typeface="Calibri"/>
              </a:rPr>
              <a:t> </a:t>
            </a:r>
            <a:r>
              <a:rPr b="1" lang="en-US" sz="3000" spc="-1" strike="noStrike">
                <a:solidFill>
                  <a:srgbClr val="ffa000"/>
                </a:solidFill>
                <a:latin typeface="Calibri"/>
              </a:rPr>
              <a:t>Header Table</a:t>
            </a:r>
            <a:r>
              <a:rPr b="1" lang="en-US" sz="3000" spc="-1" strike="noStrike">
                <a:solidFill>
                  <a:srgbClr val="1a334c"/>
                </a:solidFill>
                <a:latin typeface="Calibri"/>
              </a:rPr>
              <a:t> </a:t>
            </a:r>
            <a:r>
              <a:rPr b="0" lang="en-US" sz="3000" spc="-1" strike="noStrike">
                <a:solidFill>
                  <a:srgbClr val="234465"/>
                </a:solidFill>
                <a:latin typeface="Calibri"/>
              </a:rPr>
              <a:t>across requests.</a:t>
            </a:r>
            <a:endParaRPr b="0" lang="en-US" sz="3000" spc="-1" strike="noStrike">
              <a:latin typeface="Arial"/>
            </a:endParaRPr>
          </a:p>
          <a:p>
            <a:pPr marL="304920" indent="-30456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234465"/>
              </a:buClr>
              <a:buFont typeface="Wingdings" charset="2"/>
              <a:buChar char=""/>
            </a:pPr>
            <a:r>
              <a:rPr b="0" lang="en-US" sz="3000" spc="-1" strike="noStrike">
                <a:solidFill>
                  <a:srgbClr val="234465"/>
                </a:solidFill>
                <a:latin typeface="Calibri"/>
              </a:rPr>
              <a:t>Optimizes communication drastically.</a:t>
            </a:r>
            <a:endParaRPr b="0" lang="en-US" sz="3000" spc="-1" strike="noStrike">
              <a:latin typeface="Arial"/>
            </a:endParaRPr>
          </a:p>
          <a:p>
            <a:pPr marL="304920" indent="-30456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234465"/>
              </a:buClr>
              <a:buFont typeface="Wingdings" charset="2"/>
              <a:buChar char=""/>
            </a:pPr>
            <a:r>
              <a:rPr b="0" lang="en-US" sz="3000" spc="-1" strike="noStrike">
                <a:solidFill>
                  <a:srgbClr val="234465"/>
                </a:solidFill>
                <a:latin typeface="Calibri"/>
              </a:rPr>
              <a:t>The process is essentially a </a:t>
            </a:r>
            <a:r>
              <a:rPr b="1" lang="en-US" sz="3000" spc="-1" strike="noStrike">
                <a:solidFill>
                  <a:srgbClr val="ffa000"/>
                </a:solidFill>
                <a:latin typeface="Calibri"/>
              </a:rPr>
              <a:t>de-duplication</a:t>
            </a:r>
            <a:r>
              <a:rPr b="0" lang="en-US" sz="3000" spc="-1" strike="noStrike">
                <a:solidFill>
                  <a:srgbClr val="234465"/>
                </a:solidFill>
                <a:latin typeface="Calibri"/>
              </a:rPr>
              <a:t>, rather than compression.</a:t>
            </a:r>
            <a:endParaRPr b="0" lang="en-US" sz="3000" spc="-1" strike="noStrike">
              <a:latin typeface="Arial"/>
            </a:endParaRPr>
          </a:p>
        </p:txBody>
      </p:sp>
      <p:sp>
        <p:nvSpPr>
          <p:cNvPr id="617" name="TextShape 3"/>
          <p:cNvSpPr txBox="1"/>
          <p:nvPr/>
        </p:nvSpPr>
        <p:spPr>
          <a:xfrm>
            <a:off x="11563560" y="6397200"/>
            <a:ext cx="428400" cy="30852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/>
          <a:p>
            <a:pPr algn="r">
              <a:lnSpc>
                <a:spcPct val="100000"/>
              </a:lnSpc>
            </a:pPr>
            <a:fld id="{27738AD5-2C76-4FDF-AD2A-221B8B5C71FD}" type="slidenum">
              <a:rPr b="0" lang="en-US" sz="1000" spc="-1" strike="noStrike">
                <a:solidFill>
                  <a:srgbClr val="234465"/>
                </a:solidFill>
                <a:latin typeface="Calibri"/>
              </a:rPr>
              <a:t>46</a:t>
            </a:fld>
            <a:endParaRPr b="0" lang="en-US" sz="1000" spc="-1" strike="noStrike">
              <a:latin typeface="Times New Roman"/>
            </a:endParaRPr>
          </a:p>
        </p:txBody>
      </p:sp>
    </p:spTree>
  </p:cSld>
  <mc:AlternateContent>
    <mc:Choice Requires="p14">
      <p:transition spd="slow" advTm="5000" p14:dur="2000"/>
    </mc:Choice>
    <mc:Fallback>
      <p:transition spd="slow" advTm="5000"/>
    </mc:Fallback>
  </mc:AlternateContent>
  <p:timing>
    <p:tnLst>
      <p:par>
        <p:cTn id="857" dur="indefinite" restart="never" nodeType="tmRoot">
          <p:childTnLst>
            <p:seq>
              <p:cTn id="858" dur="indefinite" nodeType="mainSeq">
                <p:childTnLst>
                  <p:par>
                    <p:cTn id="859" fill="hold">
                      <p:stCondLst>
                        <p:cond delay="0"/>
                      </p:stCondLst>
                      <p:childTnLst>
                        <p:par>
                          <p:cTn id="860" fill="hold">
                            <p:stCondLst>
                              <p:cond delay="0"/>
                            </p:stCondLst>
                            <p:childTnLst>
                              <p:par>
                                <p:cTn id="86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3" fill="hold">
                      <p:stCondLst>
                        <p:cond delay="indefinite"/>
                      </p:stCondLst>
                      <p:childTnLst>
                        <p:par>
                          <p:cTn id="864" fill="hold">
                            <p:stCondLst>
                              <p:cond delay="0"/>
                            </p:stCondLst>
                            <p:childTnLst>
                              <p:par>
                                <p:cTn id="86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7" fill="hold">
                      <p:stCondLst>
                        <p:cond delay="indefinite"/>
                      </p:stCondLst>
                      <p:childTnLst>
                        <p:par>
                          <p:cTn id="868" fill="hold">
                            <p:stCondLst>
                              <p:cond delay="0"/>
                            </p:stCondLst>
                            <p:childTnLst>
                              <p:par>
                                <p:cTn id="86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1" fill="hold">
                      <p:stCondLst>
                        <p:cond delay="indefinite"/>
                      </p:stCondLst>
                      <p:childTnLst>
                        <p:par>
                          <p:cTn id="872" fill="hold">
                            <p:stCondLst>
                              <p:cond delay="0"/>
                            </p:stCondLst>
                            <p:childTnLst>
                              <p:par>
                                <p:cTn id="87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CustomShape 1"/>
          <p:cNvSpPr/>
          <p:nvPr/>
        </p:nvSpPr>
        <p:spPr>
          <a:xfrm>
            <a:off x="190440" y="1151280"/>
            <a:ext cx="11804400" cy="1210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456840" indent="-45648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234465"/>
              </a:buClr>
              <a:buFont typeface="Wingdings" charset="2"/>
              <a:buChar char=""/>
            </a:pPr>
            <a:r>
              <a:rPr b="1" lang="en-US" sz="3000" spc="-1" strike="noStrike">
                <a:solidFill>
                  <a:srgbClr val="ffa000"/>
                </a:solidFill>
                <a:latin typeface="Calibri"/>
              </a:rPr>
              <a:t>HTTP/2 Server Push </a:t>
            </a:r>
            <a:r>
              <a:rPr b="0" lang="en-US" sz="3000" spc="-1" strike="noStrike">
                <a:solidFill>
                  <a:srgbClr val="234465"/>
                </a:solidFill>
                <a:latin typeface="Calibri"/>
              </a:rPr>
              <a:t>is the process of sending resources to clients, </a:t>
            </a:r>
            <a:r>
              <a:rPr b="0" lang="en-US" sz="3000" spc="-1" strike="noStrike">
                <a:solidFill>
                  <a:srgbClr val="1a334c"/>
                </a:solidFill>
                <a:latin typeface="Calibri"/>
              </a:rPr>
              <a:t>without</a:t>
            </a:r>
            <a:r>
              <a:rPr b="0" lang="en-US" sz="3000" spc="-1" strike="noStrike">
                <a:solidFill>
                  <a:srgbClr val="234465"/>
                </a:solidFill>
                <a:latin typeface="Calibri"/>
              </a:rPr>
              <a:t> them having to ask for it.</a:t>
            </a:r>
            <a:endParaRPr b="0" lang="en-US" sz="3000" spc="-1" strike="noStrike">
              <a:latin typeface="Arial"/>
            </a:endParaRPr>
          </a:p>
        </p:txBody>
      </p:sp>
      <p:sp>
        <p:nvSpPr>
          <p:cNvPr id="619" name="TextShape 2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/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ffffff"/>
                </a:solidFill>
                <a:latin typeface="Calibri"/>
              </a:rPr>
              <a:t>HTTP/2 Server Push</a:t>
            </a:r>
            <a:endParaRPr b="0" lang="en-US" sz="4000" spc="-1" strike="noStrike">
              <a:solidFill>
                <a:srgbClr val="234465"/>
              </a:solidFill>
              <a:latin typeface="Calibri"/>
            </a:endParaRPr>
          </a:p>
        </p:txBody>
      </p:sp>
      <p:pic>
        <p:nvPicPr>
          <p:cNvPr id="620" name="Picture 6" descr=""/>
          <p:cNvPicPr/>
          <p:nvPr/>
        </p:nvPicPr>
        <p:blipFill>
          <a:blip r:embed="rId1"/>
          <a:stretch/>
        </p:blipFill>
        <p:spPr>
          <a:xfrm>
            <a:off x="608400" y="2666880"/>
            <a:ext cx="10971720" cy="3428640"/>
          </a:xfrm>
          <a:prstGeom prst="rect">
            <a:avLst/>
          </a:prstGeom>
          <a:ln>
            <a:noFill/>
          </a:ln>
        </p:spPr>
      </p:pic>
      <p:sp>
        <p:nvSpPr>
          <p:cNvPr id="621" name="TextShape 3"/>
          <p:cNvSpPr txBox="1"/>
          <p:nvPr/>
        </p:nvSpPr>
        <p:spPr>
          <a:xfrm>
            <a:off x="11563560" y="6397200"/>
            <a:ext cx="428400" cy="30852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/>
          <a:p>
            <a:pPr algn="r">
              <a:lnSpc>
                <a:spcPct val="100000"/>
              </a:lnSpc>
            </a:pPr>
            <a:fld id="{CC40A6CB-C270-4744-B613-542BBC7F55BC}" type="slidenum">
              <a:rPr b="0" lang="en-US" sz="1000" spc="-1" strike="noStrike">
                <a:solidFill>
                  <a:srgbClr val="234465"/>
                </a:solidFill>
                <a:latin typeface="Calibri"/>
              </a:rPr>
              <a:t>47</a:t>
            </a:fld>
            <a:endParaRPr b="0" lang="en-US" sz="1000" spc="-1" strike="noStrike">
              <a:latin typeface="Times New Roman"/>
            </a:endParaRPr>
          </a:p>
        </p:txBody>
      </p:sp>
    </p:spTree>
  </p:cSld>
  <mc:AlternateContent>
    <mc:Choice Requires="p14">
      <p:transition spd="slow" advTm="5000" p14:dur="2000"/>
    </mc:Choice>
    <mc:Fallback>
      <p:transition spd="slow" advTm="5000"/>
    </mc:Fallback>
  </mc:AlternateContent>
  <p:timing>
    <p:tnLst>
      <p:par>
        <p:cTn id="875" dur="indefinite" restart="never" nodeType="tmRoot">
          <p:childTnLst>
            <p:seq>
              <p:cTn id="876" dur="indefinite" nodeType="mainSeq">
                <p:childTnLst>
                  <p:par>
                    <p:cTn id="877" fill="hold">
                      <p:stCondLst>
                        <p:cond delay="0"/>
                      </p:stCondLst>
                      <p:childTnLst>
                        <p:par>
                          <p:cTn id="878" fill="hold">
                            <p:stCondLst>
                              <p:cond delay="0"/>
                            </p:stCondLst>
                            <p:childTnLst>
                              <p:par>
                                <p:cTn id="87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1" fill="hold">
                      <p:stCondLst>
                        <p:cond delay="indefinite"/>
                      </p:stCondLst>
                      <p:childTnLst>
                        <p:par>
                          <p:cTn id="882" fill="hold">
                            <p:stCondLst>
                              <p:cond delay="0"/>
                            </p:stCondLst>
                            <p:childTnLst>
                              <p:par>
                                <p:cTn id="88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CustomShape 1"/>
          <p:cNvSpPr/>
          <p:nvPr/>
        </p:nvSpPr>
        <p:spPr>
          <a:xfrm>
            <a:off x="190440" y="1151280"/>
            <a:ext cx="8666280" cy="5096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 fontScale="85000"/>
          </a:bodyPr>
          <a:p>
            <a:pPr marL="456840" indent="-45648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234465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234465"/>
                </a:solidFill>
                <a:latin typeface="Calibri"/>
              </a:rPr>
              <a:t>What is </a:t>
            </a:r>
            <a:r>
              <a:rPr b="1" lang="en-US" sz="3400" spc="-1" strike="noStrike">
                <a:solidFill>
                  <a:srgbClr val="ffa000"/>
                </a:solidFill>
                <a:latin typeface="Calibri"/>
              </a:rPr>
              <a:t>HTTP</a:t>
            </a:r>
            <a:r>
              <a:rPr b="0" lang="en-US" sz="3400" spc="-1" strike="noStrike">
                <a:solidFill>
                  <a:srgbClr val="234465"/>
                </a:solidFill>
                <a:latin typeface="Calibri"/>
              </a:rPr>
              <a:t>?</a:t>
            </a:r>
            <a:endParaRPr b="0" lang="en-US" sz="3400" spc="-1" strike="noStrike">
              <a:latin typeface="Arial"/>
            </a:endParaRPr>
          </a:p>
          <a:p>
            <a:pPr lvl="1" marL="990000" indent="-38052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234465"/>
              </a:buClr>
              <a:buFont typeface="Wingdings" charset="2"/>
              <a:buChar char=""/>
            </a:pPr>
            <a:r>
              <a:rPr b="1" lang="en-US" sz="3200" spc="-1" strike="noStrike">
                <a:solidFill>
                  <a:srgbClr val="ffa000"/>
                </a:solidFill>
                <a:latin typeface="Calibri"/>
              </a:rPr>
              <a:t>HTML</a:t>
            </a:r>
            <a:r>
              <a:rPr b="0" lang="en-US" sz="3200" spc="-1" strike="noStrike">
                <a:solidFill>
                  <a:srgbClr val="234465"/>
                </a:solidFill>
                <a:latin typeface="Calibri"/>
              </a:rPr>
              <a:t> Forms &amp; Actions.</a:t>
            </a:r>
            <a:endParaRPr b="0" lang="en-US" sz="3200" spc="-1" strike="noStrike">
              <a:latin typeface="Arial"/>
            </a:endParaRPr>
          </a:p>
          <a:p>
            <a:pPr lvl="1" marL="990000" indent="-38052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234465"/>
              </a:buClr>
              <a:buFont typeface="Wingdings" charset="2"/>
              <a:buChar char=""/>
            </a:pPr>
            <a:r>
              <a:rPr b="1" lang="en-US" sz="3200" spc="-1" strike="noStrike">
                <a:solidFill>
                  <a:srgbClr val="ffa000"/>
                </a:solidFill>
                <a:latin typeface="Calibri"/>
              </a:rPr>
              <a:t>URLs</a:t>
            </a:r>
            <a:r>
              <a:rPr b="0" lang="en-US" sz="3200" spc="-1" strike="noStrike">
                <a:solidFill>
                  <a:srgbClr val="234465"/>
                </a:solidFill>
                <a:latin typeface="Calibri"/>
              </a:rPr>
              <a:t>.</a:t>
            </a:r>
            <a:endParaRPr b="0" lang="en-US" sz="3200" spc="-1" strike="noStrike">
              <a:latin typeface="Arial"/>
            </a:endParaRPr>
          </a:p>
          <a:p>
            <a:pPr marL="456840" indent="-45648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234465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234465"/>
                </a:solidFill>
                <a:latin typeface="Calibri"/>
              </a:rPr>
              <a:t>What is a </a:t>
            </a:r>
            <a:r>
              <a:rPr b="1" lang="en-US" sz="3400" spc="-1" strike="noStrike">
                <a:solidFill>
                  <a:srgbClr val="ffa000"/>
                </a:solidFill>
                <a:latin typeface="Calibri"/>
              </a:rPr>
              <a:t>Web Server</a:t>
            </a:r>
            <a:r>
              <a:rPr b="0" lang="en-US" sz="3400" spc="-1" strike="noStrike">
                <a:solidFill>
                  <a:srgbClr val="234465"/>
                </a:solidFill>
                <a:latin typeface="Calibri"/>
              </a:rPr>
              <a:t>?</a:t>
            </a:r>
            <a:endParaRPr b="0" lang="en-US" sz="3400" spc="-1" strike="noStrike">
              <a:latin typeface="Arial"/>
            </a:endParaRPr>
          </a:p>
          <a:p>
            <a:pPr lvl="1" marL="990000" indent="-38052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234465"/>
              </a:buClr>
              <a:buFont typeface="Wingdings" charset="2"/>
              <a:buChar char=""/>
            </a:pPr>
            <a:r>
              <a:rPr b="0" lang="en-US" sz="3200" spc="-1" strike="noStrike">
                <a:solidFill>
                  <a:srgbClr val="234465"/>
                </a:solidFill>
                <a:latin typeface="Calibri"/>
              </a:rPr>
              <a:t>Beneath the sheets of </a:t>
            </a:r>
            <a:r>
              <a:rPr b="1" lang="en-US" sz="3200" spc="-1" strike="noStrike">
                <a:solidFill>
                  <a:srgbClr val="ffa000"/>
                </a:solidFill>
                <a:latin typeface="Calibri"/>
              </a:rPr>
              <a:t>Web Communication</a:t>
            </a:r>
            <a:r>
              <a:rPr b="0" lang="en-US" sz="3200" spc="-1" strike="noStrike">
                <a:solidFill>
                  <a:srgbClr val="234465"/>
                </a:solidFill>
                <a:latin typeface="Calibri"/>
              </a:rPr>
              <a:t>.</a:t>
            </a:r>
            <a:endParaRPr b="0" lang="en-US" sz="3200" spc="-1" strike="noStrike">
              <a:latin typeface="Arial"/>
            </a:endParaRPr>
          </a:p>
          <a:p>
            <a:pPr marL="456840" indent="-45648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234465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234465"/>
                </a:solidFill>
                <a:latin typeface="Calibri"/>
              </a:rPr>
              <a:t>How to handle </a:t>
            </a:r>
            <a:r>
              <a:rPr b="1" lang="en-US" sz="3400" spc="-1" strike="noStrike">
                <a:solidFill>
                  <a:srgbClr val="ffa000"/>
                </a:solidFill>
                <a:latin typeface="Calibri"/>
              </a:rPr>
              <a:t>HTTP Requests</a:t>
            </a:r>
            <a:r>
              <a:rPr b="0" lang="en-US" sz="3400" spc="-1" strike="noStrike">
                <a:solidFill>
                  <a:srgbClr val="234465"/>
                </a:solidFill>
                <a:latin typeface="Calibri"/>
              </a:rPr>
              <a:t>?</a:t>
            </a:r>
            <a:endParaRPr b="0" lang="en-US" sz="3400" spc="-1" strike="noStrike">
              <a:latin typeface="Arial"/>
            </a:endParaRPr>
          </a:p>
          <a:p>
            <a:pPr marL="456840" indent="-45648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234465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234465"/>
                </a:solidFill>
                <a:latin typeface="Calibri"/>
              </a:rPr>
              <a:t>How to construct </a:t>
            </a:r>
            <a:r>
              <a:rPr b="1" lang="en-US" sz="3400" spc="-1" strike="noStrike">
                <a:solidFill>
                  <a:srgbClr val="ffa000"/>
                </a:solidFill>
                <a:latin typeface="Calibri"/>
              </a:rPr>
              <a:t>HTTP Responses</a:t>
            </a:r>
            <a:r>
              <a:rPr b="0" lang="en-US" sz="3400" spc="-1" strike="noStrike">
                <a:solidFill>
                  <a:srgbClr val="234465"/>
                </a:solidFill>
                <a:latin typeface="Calibri"/>
              </a:rPr>
              <a:t>?</a:t>
            </a:r>
            <a:endParaRPr b="0" lang="en-US" sz="3400" spc="-1" strike="noStrike">
              <a:latin typeface="Arial"/>
            </a:endParaRPr>
          </a:p>
        </p:txBody>
      </p:sp>
      <p:sp>
        <p:nvSpPr>
          <p:cNvPr id="623" name="TextShape 2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/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ffffff"/>
                </a:solidFill>
                <a:latin typeface="Calibri"/>
              </a:rPr>
              <a:t>Summary</a:t>
            </a:r>
            <a:endParaRPr b="0" lang="en-US" sz="4000" spc="-1" strike="noStrike">
              <a:solidFill>
                <a:srgbClr val="234465"/>
              </a:solidFill>
              <a:latin typeface="Calibri"/>
            </a:endParaRPr>
          </a:p>
        </p:txBody>
      </p:sp>
      <p:pic>
        <p:nvPicPr>
          <p:cNvPr id="624" name="Picture 10" descr=""/>
          <p:cNvPicPr/>
          <p:nvPr/>
        </p:nvPicPr>
        <p:blipFill>
          <a:blip r:embed="rId1"/>
          <a:stretch/>
        </p:blipFill>
        <p:spPr>
          <a:xfrm>
            <a:off x="8604360" y="1337040"/>
            <a:ext cx="2209320" cy="1411560"/>
          </a:xfrm>
          <a:prstGeom prst="rect">
            <a:avLst/>
          </a:prstGeom>
          <a:ln>
            <a:noFill/>
          </a:ln>
        </p:spPr>
      </p:pic>
      <p:pic>
        <p:nvPicPr>
          <p:cNvPr id="625" name="Picture 11" descr=""/>
          <p:cNvPicPr/>
          <p:nvPr/>
        </p:nvPicPr>
        <p:blipFill>
          <a:blip r:embed="rId2"/>
          <a:stretch/>
        </p:blipFill>
        <p:spPr>
          <a:xfrm flipH="1">
            <a:off x="9823680" y="1841040"/>
            <a:ext cx="2108520" cy="2281680"/>
          </a:xfrm>
          <a:prstGeom prst="rect">
            <a:avLst/>
          </a:prstGeom>
          <a:ln>
            <a:noFill/>
          </a:ln>
        </p:spPr>
      </p:pic>
      <p:pic>
        <p:nvPicPr>
          <p:cNvPr id="626" name="Picture 12" descr=""/>
          <p:cNvPicPr/>
          <p:nvPr/>
        </p:nvPicPr>
        <p:blipFill>
          <a:blip r:embed="rId3"/>
          <a:stretch/>
        </p:blipFill>
        <p:spPr>
          <a:xfrm>
            <a:off x="8357040" y="3947400"/>
            <a:ext cx="3209040" cy="2406600"/>
          </a:xfrm>
          <a:prstGeom prst="rect">
            <a:avLst/>
          </a:prstGeom>
          <a:ln>
            <a:noFill/>
          </a:ln>
        </p:spPr>
      </p:pic>
      <p:pic>
        <p:nvPicPr>
          <p:cNvPr id="627" name="Picture 13" descr=""/>
          <p:cNvPicPr/>
          <p:nvPr/>
        </p:nvPicPr>
        <p:blipFill>
          <a:blip r:embed="rId4"/>
          <a:stretch/>
        </p:blipFill>
        <p:spPr>
          <a:xfrm>
            <a:off x="4799160" y="1045080"/>
            <a:ext cx="4057560" cy="2535840"/>
          </a:xfrm>
          <a:prstGeom prst="rect">
            <a:avLst/>
          </a:prstGeom>
          <a:ln>
            <a:noFill/>
          </a:ln>
        </p:spPr>
      </p:pic>
      <p:sp>
        <p:nvSpPr>
          <p:cNvPr id="628" name="TextShape 3"/>
          <p:cNvSpPr txBox="1"/>
          <p:nvPr/>
        </p:nvSpPr>
        <p:spPr>
          <a:xfrm>
            <a:off x="11563560" y="6397200"/>
            <a:ext cx="428400" cy="30852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/>
          <a:p>
            <a:pPr algn="r">
              <a:lnSpc>
                <a:spcPct val="100000"/>
              </a:lnSpc>
            </a:pPr>
            <a:fld id="{BFCF38DD-72AB-4E33-B81D-7C2FE51CC4B7}" type="slidenum">
              <a:rPr b="0" lang="en-US" sz="1000" spc="-1" strike="noStrike">
                <a:solidFill>
                  <a:srgbClr val="234465"/>
                </a:solidFill>
                <a:latin typeface="Calibri"/>
              </a:rPr>
              <a:t>48</a:t>
            </a:fld>
            <a:endParaRPr b="0" lang="en-US" sz="1000" spc="-1" strike="noStrike">
              <a:latin typeface="Times New Roman"/>
            </a:endParaRPr>
          </a:p>
        </p:txBody>
      </p:sp>
    </p:spTree>
  </p:cSld>
  <mc:AlternateContent>
    <mc:Choice Requires="p14">
      <p:transition spd="slow" advTm="5000" p14:dur="2000"/>
    </mc:Choice>
    <mc:Fallback>
      <p:transition spd="slow" advTm="5000"/>
    </mc:Fallback>
  </mc:AlternateContent>
  <p:timing>
    <p:tnLst>
      <p:par>
        <p:cTn id="885" dur="indefinite" restart="never" nodeType="tmRoot">
          <p:childTnLst>
            <p:seq>
              <p:cTn id="886" dur="indefinite" nodeType="mainSeq">
                <p:childTnLst>
                  <p:par>
                    <p:cTn id="887" fill="hold">
                      <p:stCondLst>
                        <p:cond delay="0"/>
                      </p:stCondLst>
                      <p:childTnLst>
                        <p:par>
                          <p:cTn id="888" fill="hold">
                            <p:stCondLst>
                              <p:cond delay="0"/>
                            </p:stCondLst>
                            <p:childTnLst>
                              <p:par>
                                <p:cTn id="88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1" fill="hold">
                      <p:stCondLst>
                        <p:cond delay="indefinite"/>
                      </p:stCondLst>
                      <p:childTnLst>
                        <p:par>
                          <p:cTn id="892" fill="hold">
                            <p:stCondLst>
                              <p:cond delay="0"/>
                            </p:stCondLst>
                            <p:childTnLst>
                              <p:par>
                                <p:cTn id="89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7" fill="hold">
                      <p:stCondLst>
                        <p:cond delay="indefinite"/>
                      </p:stCondLst>
                      <p:childTnLst>
                        <p:par>
                          <p:cTn id="898" fill="hold">
                            <p:stCondLst>
                              <p:cond delay="0"/>
                            </p:stCondLst>
                            <p:childTnLst>
                              <p:par>
                                <p:cTn id="89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1" fill="hold">
                      <p:stCondLst>
                        <p:cond delay="indefinite"/>
                      </p:stCondLst>
                      <p:childTnLst>
                        <p:par>
                          <p:cTn id="902" fill="hold">
                            <p:stCondLst>
                              <p:cond delay="0"/>
                            </p:stCondLst>
                            <p:childTnLst>
                              <p:par>
                                <p:cTn id="90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9" fill="hold">
                      <p:stCondLst>
                        <p:cond delay="indefinite"/>
                      </p:stCondLst>
                      <p:childTnLst>
                        <p:par>
                          <p:cTn id="910" fill="hold">
                            <p:stCondLst>
                              <p:cond delay="0"/>
                            </p:stCondLst>
                            <p:childTnLst>
                              <p:par>
                                <p:cTn id="91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3" fill="hold">
                      <p:stCondLst>
                        <p:cond delay="indefinite"/>
                      </p:stCondLst>
                      <p:childTnLst>
                        <p:par>
                          <p:cTn id="914" fill="hold">
                            <p:stCondLst>
                              <p:cond delay="0"/>
                            </p:stCondLst>
                            <p:childTnLst>
                              <p:par>
                                <p:cTn id="91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TextShape 1"/>
          <p:cNvSpPr txBox="1"/>
          <p:nvPr/>
        </p:nvSpPr>
        <p:spPr>
          <a:xfrm>
            <a:off x="0" y="6400800"/>
            <a:ext cx="12114000" cy="36324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>
            <a:normAutofit fontScale="40000"/>
          </a:bodyPr>
          <a:p>
            <a:pPr marL="456840" indent="-456480" algn="ctr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234465"/>
              </a:buClr>
              <a:buFont typeface="Wingdings" charset="2"/>
              <a:buChar char=""/>
            </a:pPr>
            <a:r>
              <a:rPr b="0" lang="en-US" sz="3400" spc="-1" strike="noStrike" u="sng">
                <a:solidFill>
                  <a:srgbClr val="f2ac44"/>
                </a:solidFill>
                <a:uFillTx/>
                <a:latin typeface="Calibri"/>
                <a:hlinkClick r:id="rId1"/>
              </a:rPr>
              <a:t>https://softuni.bg/trainings/courses</a:t>
            </a:r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</p:spTree>
  </p:cSld>
  <mc:AlternateContent>
    <mc:Choice Requires="p14">
      <p:transition spd="slow" advTm="5000" p14:dur="2000"/>
    </mc:Choice>
    <mc:Fallback>
      <p:transition spd="slow" advTm="5000"/>
    </mc:Fallback>
  </mc:AlternateContent>
  <p:timing>
    <p:tnLst>
      <p:par>
        <p:cTn id="917" dur="indefinite" restart="never" nodeType="tmRoot">
          <p:childTnLst>
            <p:seq>
              <p:cTn id="9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TextShape 1"/>
          <p:cNvSpPr txBox="1"/>
          <p:nvPr/>
        </p:nvSpPr>
        <p:spPr>
          <a:xfrm>
            <a:off x="11563560" y="6397200"/>
            <a:ext cx="428400" cy="30852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/>
          <a:p>
            <a:pPr algn="r">
              <a:lnSpc>
                <a:spcPct val="100000"/>
              </a:lnSpc>
            </a:pPr>
            <a:fld id="{6838D5D1-3E21-449D-BEC6-40F8FB7A966E}" type="slidenum">
              <a:rPr b="0" lang="en-US" sz="1000" spc="-1" strike="noStrike">
                <a:solidFill>
                  <a:srgbClr val="234465"/>
                </a:solidFill>
                <a:latin typeface="Calibri"/>
              </a:rPr>
              <a:t>3</a:t>
            </a:fld>
            <a:endParaRPr b="0" lang="en-US" sz="1000" spc="-1" strike="noStrike">
              <a:latin typeface="Times New Roman"/>
            </a:endParaRPr>
          </a:p>
        </p:txBody>
      </p:sp>
      <p:pic>
        <p:nvPicPr>
          <p:cNvPr id="308" name="Picture 2" descr=""/>
          <p:cNvPicPr/>
          <p:nvPr/>
        </p:nvPicPr>
        <p:blipFill>
          <a:blip r:embed="rId1"/>
          <a:stretch/>
        </p:blipFill>
        <p:spPr>
          <a:xfrm>
            <a:off x="8456760" y="1285200"/>
            <a:ext cx="1906920" cy="1906920"/>
          </a:xfrm>
          <a:prstGeom prst="rect">
            <a:avLst/>
          </a:prstGeom>
          <a:ln>
            <a:noFill/>
          </a:ln>
        </p:spPr>
      </p:pic>
      <p:pic>
        <p:nvPicPr>
          <p:cNvPr id="309" name="Picture 6" descr=""/>
          <p:cNvPicPr/>
          <p:nvPr/>
        </p:nvPicPr>
        <p:blipFill>
          <a:blip r:embed="rId2"/>
          <a:stretch/>
        </p:blipFill>
        <p:spPr>
          <a:xfrm>
            <a:off x="1522440" y="1180440"/>
            <a:ext cx="2116800" cy="2116800"/>
          </a:xfrm>
          <a:prstGeom prst="rect">
            <a:avLst/>
          </a:prstGeom>
          <a:ln>
            <a:noFill/>
          </a:ln>
        </p:spPr>
      </p:pic>
      <p:sp>
        <p:nvSpPr>
          <p:cNvPr id="310" name="TextShape 2"/>
          <p:cNvSpPr txBox="1"/>
          <p:nvPr/>
        </p:nvSpPr>
        <p:spPr>
          <a:xfrm>
            <a:off x="190440" y="100800"/>
            <a:ext cx="9503280" cy="88236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/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ffffff"/>
                </a:solidFill>
                <a:latin typeface="Calibri"/>
              </a:rPr>
              <a:t>Hyper Text Transfer Protocol</a:t>
            </a:r>
            <a:endParaRPr b="0" lang="en-US" sz="40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311" name="CustomShape 3"/>
          <p:cNvSpPr/>
          <p:nvPr/>
        </p:nvSpPr>
        <p:spPr>
          <a:xfrm rot="5400000">
            <a:off x="3810600" y="74160"/>
            <a:ext cx="4187160" cy="6933960"/>
          </a:xfrm>
          <a:custGeom>
            <a:avLst/>
            <a:gdLst/>
            <a:ahLst/>
            <a:rect l="l" t="t" r="r" b="b"/>
            <a:pathLst>
              <a:path w="2882154" h="5880438">
                <a:moveTo>
                  <a:pt x="1319407" y="0"/>
                </a:moveTo>
                <a:cubicBezTo>
                  <a:pt x="2214466" y="164250"/>
                  <a:pt x="2890014" y="1443895"/>
                  <a:pt x="2882085" y="2960077"/>
                </a:cubicBezTo>
                <a:cubicBezTo>
                  <a:pt x="2873967" y="4512640"/>
                  <a:pt x="2152962" y="5789152"/>
                  <a:pt x="1232596" y="5880438"/>
                </a:cubicBezTo>
                <a:cubicBezTo>
                  <a:pt x="821731" y="4919837"/>
                  <a:pt x="1024051" y="4561663"/>
                  <a:pt x="0" y="2998634"/>
                </a:cubicBezTo>
                <a:cubicBezTo>
                  <a:pt x="63285" y="2020605"/>
                  <a:pt x="1256122" y="978029"/>
                  <a:pt x="1319407" y="0"/>
                </a:cubicBezTo>
                <a:close/>
                <a:moveTo>
                  <a:pt x="1319407" y="0"/>
                </a:moveTo>
                <a:cubicBezTo>
                  <a:pt x="2214466" y="164250"/>
                  <a:pt x="1308640" y="13127"/>
                  <a:pt x="2677689" y="2841742"/>
                </a:cubicBezTo>
                <a:cubicBezTo>
                  <a:pt x="1238804" y="5878860"/>
                  <a:pt x="2152962" y="5789152"/>
                  <a:pt x="1232596" y="5880438"/>
                </a:cubicBezTo>
              </a:path>
            </a:pathLst>
          </a:custGeom>
          <a:noFill/>
          <a:ln w="28440">
            <a:solidFill>
              <a:schemeClr val="tx1"/>
            </a:solidFill>
            <a:round/>
            <a:headEnd len="lg" type="stealth" w="lg"/>
            <a:tailEnd len="lg" type="oval" w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2" name="CustomShape 4"/>
          <p:cNvSpPr/>
          <p:nvPr/>
        </p:nvSpPr>
        <p:spPr>
          <a:xfrm>
            <a:off x="1217520" y="4313880"/>
            <a:ext cx="1752120" cy="304560"/>
          </a:xfrm>
          <a:prstGeom prst="borderCallout1">
            <a:avLst>
              <a:gd name="adj1" fmla="val 3749"/>
              <a:gd name="adj2" fmla="val 100054"/>
              <a:gd name="adj3" fmla="val -67501"/>
              <a:gd name="adj4" fmla="val 118188"/>
            </a:avLst>
          </a:prstGeom>
          <a:solidFill>
            <a:schemeClr val="tx1">
              <a:alpha val="95000"/>
            </a:schemeClr>
          </a:solidFill>
          <a:ln w="19080">
            <a:solidFill>
              <a:schemeClr val="tx1">
                <a:alpha val="8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anchor="ctr"/>
          <a:p>
            <a:pPr algn="ctr">
              <a:lnSpc>
                <a:spcPts val="2999"/>
              </a:lnSpc>
            </a:pPr>
            <a:r>
              <a:rPr b="1" lang="en-US" sz="1800" spc="-1" strike="noStrike">
                <a:solidFill>
                  <a:srgbClr val="f7ffe7"/>
                </a:solidFill>
                <a:latin typeface="Calibri"/>
              </a:rPr>
              <a:t>HTTP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13" name="CustomShape 5"/>
          <p:cNvSpPr/>
          <p:nvPr/>
        </p:nvSpPr>
        <p:spPr>
          <a:xfrm>
            <a:off x="1560600" y="4733640"/>
            <a:ext cx="1752120" cy="304560"/>
          </a:xfrm>
          <a:prstGeom prst="borderCallout1">
            <a:avLst>
              <a:gd name="adj1" fmla="val 3749"/>
              <a:gd name="adj2" fmla="val 100054"/>
              <a:gd name="adj3" fmla="val -140001"/>
              <a:gd name="adj4" fmla="val 136014"/>
            </a:avLst>
          </a:prstGeom>
          <a:solidFill>
            <a:schemeClr val="tx1">
              <a:alpha val="95000"/>
            </a:schemeClr>
          </a:solidFill>
          <a:ln w="19080">
            <a:solidFill>
              <a:schemeClr val="tx1">
                <a:alpha val="8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anchor="ctr"/>
          <a:p>
            <a:pPr algn="ctr">
              <a:lnSpc>
                <a:spcPts val="2999"/>
              </a:lnSpc>
            </a:pPr>
            <a:r>
              <a:rPr b="1" lang="en-US" sz="1800" spc="-1" strike="noStrike">
                <a:solidFill>
                  <a:srgbClr val="f7ffe7"/>
                </a:solidFill>
                <a:latin typeface="Calibri"/>
              </a:rPr>
              <a:t>TCP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14" name="CustomShape 6"/>
          <p:cNvSpPr/>
          <p:nvPr/>
        </p:nvSpPr>
        <p:spPr>
          <a:xfrm>
            <a:off x="1886760" y="5153400"/>
            <a:ext cx="1752120" cy="304560"/>
          </a:xfrm>
          <a:prstGeom prst="borderCallout1">
            <a:avLst>
              <a:gd name="adj1" fmla="val 3749"/>
              <a:gd name="adj2" fmla="val 100054"/>
              <a:gd name="adj3" fmla="val -192501"/>
              <a:gd name="adj4" fmla="val 152971"/>
            </a:avLst>
          </a:prstGeom>
          <a:solidFill>
            <a:schemeClr val="tx1">
              <a:alpha val="95000"/>
            </a:schemeClr>
          </a:solidFill>
          <a:ln w="19080">
            <a:solidFill>
              <a:schemeClr val="tx1">
                <a:alpha val="8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anchor="ctr"/>
          <a:p>
            <a:pPr algn="ctr">
              <a:lnSpc>
                <a:spcPts val="2999"/>
              </a:lnSpc>
            </a:pPr>
            <a:r>
              <a:rPr b="1" lang="en-US" sz="1800" spc="-1" strike="noStrike">
                <a:solidFill>
                  <a:srgbClr val="f7ffe7"/>
                </a:solidFill>
                <a:latin typeface="Calibri"/>
              </a:rPr>
              <a:t>IP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15" name="CustomShape 7"/>
          <p:cNvSpPr/>
          <p:nvPr/>
        </p:nvSpPr>
        <p:spPr>
          <a:xfrm>
            <a:off x="2284560" y="5571720"/>
            <a:ext cx="1752120" cy="304560"/>
          </a:xfrm>
          <a:prstGeom prst="borderCallout1">
            <a:avLst>
              <a:gd name="adj1" fmla="val 3749"/>
              <a:gd name="adj2" fmla="val 100054"/>
              <a:gd name="adj3" fmla="val -247501"/>
              <a:gd name="adj4" fmla="val 159058"/>
            </a:avLst>
          </a:prstGeom>
          <a:solidFill>
            <a:schemeClr val="tx1">
              <a:alpha val="95000"/>
            </a:schemeClr>
          </a:solidFill>
          <a:ln w="19080">
            <a:solidFill>
              <a:schemeClr val="tx1">
                <a:alpha val="8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anchor="ctr"/>
          <a:p>
            <a:pPr algn="ctr">
              <a:lnSpc>
                <a:spcPts val="2999"/>
              </a:lnSpc>
            </a:pPr>
            <a:r>
              <a:rPr b="1" lang="en-US" sz="1800" spc="-1" strike="noStrike">
                <a:solidFill>
                  <a:srgbClr val="f7ffe7"/>
                </a:solidFill>
                <a:latin typeface="Calibri"/>
              </a:rPr>
              <a:t>Ethernet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16" name="CustomShape 8"/>
          <p:cNvSpPr/>
          <p:nvPr/>
        </p:nvSpPr>
        <p:spPr>
          <a:xfrm flipH="1">
            <a:off x="9065520" y="4313880"/>
            <a:ext cx="1752120" cy="304560"/>
          </a:xfrm>
          <a:prstGeom prst="borderCallout1">
            <a:avLst>
              <a:gd name="adj1" fmla="val 3749"/>
              <a:gd name="adj2" fmla="val 100054"/>
              <a:gd name="adj3" fmla="val -67501"/>
              <a:gd name="adj4" fmla="val 118188"/>
            </a:avLst>
          </a:prstGeom>
          <a:solidFill>
            <a:schemeClr val="tx1">
              <a:alpha val="95000"/>
            </a:schemeClr>
          </a:solidFill>
          <a:ln w="19080">
            <a:solidFill>
              <a:schemeClr val="tx1">
                <a:alpha val="8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anchor="ctr"/>
          <a:p>
            <a:pPr algn="ctr">
              <a:lnSpc>
                <a:spcPts val="2999"/>
              </a:lnSpc>
            </a:pPr>
            <a:r>
              <a:rPr b="1" lang="en-US" sz="1800" spc="-1" strike="noStrike">
                <a:solidFill>
                  <a:srgbClr val="f7ffe7"/>
                </a:solidFill>
                <a:latin typeface="Calibri"/>
              </a:rPr>
              <a:t>HTTP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17" name="CustomShape 9"/>
          <p:cNvSpPr/>
          <p:nvPr/>
        </p:nvSpPr>
        <p:spPr>
          <a:xfrm flipH="1">
            <a:off x="8760600" y="4733640"/>
            <a:ext cx="1752120" cy="304560"/>
          </a:xfrm>
          <a:prstGeom prst="borderCallout1">
            <a:avLst>
              <a:gd name="adj1" fmla="val 3749"/>
              <a:gd name="adj2" fmla="val 100054"/>
              <a:gd name="adj3" fmla="val -140001"/>
              <a:gd name="adj4" fmla="val 136014"/>
            </a:avLst>
          </a:prstGeom>
          <a:solidFill>
            <a:schemeClr val="tx1">
              <a:alpha val="95000"/>
            </a:schemeClr>
          </a:solidFill>
          <a:ln w="19080">
            <a:solidFill>
              <a:schemeClr val="tx1">
                <a:alpha val="8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anchor="ctr"/>
          <a:p>
            <a:pPr algn="ctr">
              <a:lnSpc>
                <a:spcPts val="2999"/>
              </a:lnSpc>
            </a:pPr>
            <a:r>
              <a:rPr b="1" lang="en-US" sz="1800" spc="-1" strike="noStrike">
                <a:solidFill>
                  <a:srgbClr val="f7ffe7"/>
                </a:solidFill>
                <a:latin typeface="Calibri"/>
              </a:rPr>
              <a:t>TCP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18" name="CustomShape 10"/>
          <p:cNvSpPr/>
          <p:nvPr/>
        </p:nvSpPr>
        <p:spPr>
          <a:xfrm flipH="1">
            <a:off x="8456040" y="5153400"/>
            <a:ext cx="1752120" cy="304560"/>
          </a:xfrm>
          <a:prstGeom prst="borderCallout1">
            <a:avLst>
              <a:gd name="adj1" fmla="val 3749"/>
              <a:gd name="adj2" fmla="val 100054"/>
              <a:gd name="adj3" fmla="val -192501"/>
              <a:gd name="adj4" fmla="val 152971"/>
            </a:avLst>
          </a:prstGeom>
          <a:solidFill>
            <a:schemeClr val="tx1">
              <a:alpha val="95000"/>
            </a:schemeClr>
          </a:solidFill>
          <a:ln w="19080">
            <a:solidFill>
              <a:schemeClr val="tx1">
                <a:alpha val="8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anchor="ctr"/>
          <a:p>
            <a:pPr algn="ctr">
              <a:lnSpc>
                <a:spcPts val="2999"/>
              </a:lnSpc>
            </a:pPr>
            <a:r>
              <a:rPr b="1" lang="en-US" sz="1800" spc="-1" strike="noStrike">
                <a:solidFill>
                  <a:srgbClr val="f7ffe7"/>
                </a:solidFill>
                <a:latin typeface="Calibri"/>
              </a:rPr>
              <a:t>IP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19" name="CustomShape 11"/>
          <p:cNvSpPr/>
          <p:nvPr/>
        </p:nvSpPr>
        <p:spPr>
          <a:xfrm flipH="1">
            <a:off x="7998840" y="5571720"/>
            <a:ext cx="1752120" cy="304560"/>
          </a:xfrm>
          <a:prstGeom prst="borderCallout1">
            <a:avLst>
              <a:gd name="adj1" fmla="val 3749"/>
              <a:gd name="adj2" fmla="val 100054"/>
              <a:gd name="adj3" fmla="val -247501"/>
              <a:gd name="adj4" fmla="val 159058"/>
            </a:avLst>
          </a:prstGeom>
          <a:solidFill>
            <a:schemeClr val="tx1">
              <a:alpha val="95000"/>
            </a:schemeClr>
          </a:solidFill>
          <a:ln w="19080">
            <a:solidFill>
              <a:schemeClr val="tx1">
                <a:alpha val="8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anchor="ctr"/>
          <a:p>
            <a:pPr algn="ctr">
              <a:lnSpc>
                <a:spcPts val="2999"/>
              </a:lnSpc>
            </a:pPr>
            <a:r>
              <a:rPr b="1" lang="en-US" sz="1800" spc="-1" strike="noStrike">
                <a:solidFill>
                  <a:srgbClr val="f7ffe7"/>
                </a:solidFill>
                <a:latin typeface="Calibri"/>
              </a:rPr>
              <a:t>Ethernet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20" name="CustomShape 12"/>
          <p:cNvSpPr/>
          <p:nvPr/>
        </p:nvSpPr>
        <p:spPr>
          <a:xfrm>
            <a:off x="4875120" y="5504400"/>
            <a:ext cx="2285640" cy="896040"/>
          </a:xfrm>
          <a:prstGeom prst="flowChartAlternateProcess">
            <a:avLst/>
          </a:prstGeom>
          <a:solidFill>
            <a:schemeClr val="tx1">
              <a:alpha val="95000"/>
            </a:schemeClr>
          </a:solidFill>
          <a:ln w="19080">
            <a:solidFill>
              <a:schemeClr val="tx1">
                <a:alpha val="8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anchor="ctr"/>
          <a:p>
            <a:pPr algn="ctr">
              <a:lnSpc>
                <a:spcPts val="2999"/>
              </a:lnSpc>
            </a:pPr>
            <a:r>
              <a:rPr b="1" lang="en-US" sz="1800" spc="-1" strike="noStrike">
                <a:solidFill>
                  <a:srgbClr val="f7ffe7"/>
                </a:solidFill>
                <a:latin typeface="Calibri"/>
              </a:rPr>
              <a:t>Media (wires / air / fiber)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21" name="CustomShape 13"/>
          <p:cNvSpPr/>
          <p:nvPr/>
        </p:nvSpPr>
        <p:spPr>
          <a:xfrm rot="5400000">
            <a:off x="4292280" y="606600"/>
            <a:ext cx="3223440" cy="5714640"/>
          </a:xfrm>
          <a:custGeom>
            <a:avLst/>
            <a:gdLst/>
            <a:ahLst/>
            <a:rect l="l" t="t" r="r" b="b"/>
            <a:pathLst>
              <a:path w="2882154" h="5880438">
                <a:moveTo>
                  <a:pt x="1319407" y="0"/>
                </a:moveTo>
                <a:cubicBezTo>
                  <a:pt x="2214466" y="164250"/>
                  <a:pt x="2890014" y="1443895"/>
                  <a:pt x="2882085" y="2960077"/>
                </a:cubicBezTo>
                <a:cubicBezTo>
                  <a:pt x="2873967" y="4512640"/>
                  <a:pt x="2152962" y="5789152"/>
                  <a:pt x="1232596" y="5880438"/>
                </a:cubicBezTo>
                <a:cubicBezTo>
                  <a:pt x="821731" y="4919837"/>
                  <a:pt x="1024051" y="4561663"/>
                  <a:pt x="0" y="2998634"/>
                </a:cubicBezTo>
                <a:cubicBezTo>
                  <a:pt x="63285" y="2020605"/>
                  <a:pt x="1256122" y="978029"/>
                  <a:pt x="1319407" y="0"/>
                </a:cubicBezTo>
                <a:close/>
                <a:moveTo>
                  <a:pt x="1319407" y="0"/>
                </a:moveTo>
                <a:cubicBezTo>
                  <a:pt x="2214466" y="164250"/>
                  <a:pt x="1308640" y="13127"/>
                  <a:pt x="2677689" y="2841742"/>
                </a:cubicBezTo>
                <a:cubicBezTo>
                  <a:pt x="1238804" y="5878860"/>
                  <a:pt x="2152962" y="5789152"/>
                  <a:pt x="1232596" y="5880438"/>
                </a:cubicBezTo>
              </a:path>
            </a:pathLst>
          </a:custGeom>
          <a:noFill/>
          <a:ln w="28440">
            <a:solidFill>
              <a:schemeClr val="tx1"/>
            </a:solidFill>
            <a:round/>
            <a:headEnd len="lg" type="oval" w="lg"/>
            <a:tailEnd len="lg" type="stealth" w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2" name="CustomShape 14"/>
          <p:cNvSpPr/>
          <p:nvPr/>
        </p:nvSpPr>
        <p:spPr>
          <a:xfrm>
            <a:off x="3662640" y="1942560"/>
            <a:ext cx="2133360" cy="789840"/>
          </a:xfrm>
          <a:prstGeom prst="flowChartAlternateProcess">
            <a:avLst/>
          </a:prstGeom>
          <a:solidFill>
            <a:schemeClr val="tx1">
              <a:alpha val="95000"/>
            </a:schemeClr>
          </a:solidFill>
          <a:ln w="19080">
            <a:solidFill>
              <a:schemeClr val="tx1">
                <a:alpha val="8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anchor="ctr"/>
          <a:p>
            <a:pPr algn="ctr">
              <a:lnSpc>
                <a:spcPts val="2999"/>
              </a:lnSpc>
            </a:pPr>
            <a:r>
              <a:rPr b="1" lang="en-US" sz="1800" spc="-1" strike="noStrike">
                <a:solidFill>
                  <a:srgbClr val="f7ffe7"/>
                </a:solidFill>
                <a:latin typeface="Calibri"/>
              </a:rPr>
              <a:t>Request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23" name="CustomShape 15"/>
          <p:cNvSpPr/>
          <p:nvPr/>
        </p:nvSpPr>
        <p:spPr>
          <a:xfrm>
            <a:off x="6132600" y="1942560"/>
            <a:ext cx="2133360" cy="789840"/>
          </a:xfrm>
          <a:prstGeom prst="flowChartAlternateProcess">
            <a:avLst/>
          </a:prstGeom>
          <a:solidFill>
            <a:schemeClr val="tx1">
              <a:alpha val="95000"/>
            </a:schemeClr>
          </a:solidFill>
          <a:ln w="19080">
            <a:solidFill>
              <a:schemeClr val="tx1">
                <a:alpha val="8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anchor="ctr"/>
          <a:p>
            <a:pPr algn="ctr">
              <a:lnSpc>
                <a:spcPts val="2999"/>
              </a:lnSpc>
            </a:pPr>
            <a:r>
              <a:rPr b="1" lang="en-US" sz="1800" spc="-1" strike="noStrike">
                <a:solidFill>
                  <a:srgbClr val="f7ffe7"/>
                </a:solidFill>
                <a:latin typeface="Calibri"/>
              </a:rPr>
              <a:t>Response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24" name="CustomShape 16"/>
          <p:cNvSpPr/>
          <p:nvPr/>
        </p:nvSpPr>
        <p:spPr>
          <a:xfrm>
            <a:off x="3884760" y="1752480"/>
            <a:ext cx="17521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headEnd len="lg" type="oval" w="lg"/>
            <a:tailEnd len="lg" type="stealth" w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5" name="CustomShape 17"/>
          <p:cNvSpPr/>
          <p:nvPr/>
        </p:nvSpPr>
        <p:spPr>
          <a:xfrm flipH="1">
            <a:off x="6246000" y="1752480"/>
            <a:ext cx="18284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headEnd len="lg" type="oval" w="lg"/>
            <a:tailEnd len="lg" type="stealth" w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advTm="5000" p14:dur="2000"/>
    </mc:Choice>
    <mc:Fallback>
      <p:transition spd="slow" advTm="5000"/>
    </mc:Fallback>
  </mc:AlternateContent>
  <p:timing>
    <p:tnLst>
      <p:par>
        <p:cTn id="9" dur="indefinite" restart="never" nodeType="tmRoot">
          <p:childTnLst>
            <p:seq>
              <p:cTn id="10" dur="indefinite" nodeType="mainSeq">
                <p:childTnLst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5" dur="5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8" dur="5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3" dur="5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8" dur="50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3" dur="5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8" dur="5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3" dur="5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8" dur="5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3" dur="5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8" dur="5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63" dur="5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68" dur="5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nodeType="clickEffect" fill="hold" presetClass="exit" presetID="1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 additive="repl">
                                        <p:cTn id="72" dur="5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76" dur="5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79" dur="5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nodeType="withEffect" fill="hold" presetClass="exit" presetID="1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 additive="repl">
                                        <p:cTn id="81" dur="5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87" dur="5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TextShape 1"/>
          <p:cNvSpPr txBox="1"/>
          <p:nvPr/>
        </p:nvSpPr>
        <p:spPr>
          <a:xfrm>
            <a:off x="190440" y="100800"/>
            <a:ext cx="9503280" cy="88236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>
            <a:normAutofit/>
          </a:bodyPr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ffffff"/>
                </a:solidFill>
                <a:latin typeface="Calibri"/>
              </a:rPr>
              <a:t>SoftUni Diamond Partners</a:t>
            </a:r>
            <a:endParaRPr b="0" lang="en-US" sz="4000" spc="-1" strike="noStrike">
              <a:solidFill>
                <a:srgbClr val="234465"/>
              </a:solidFill>
              <a:latin typeface="Calibri"/>
            </a:endParaRPr>
          </a:p>
        </p:txBody>
      </p:sp>
      <p:pic>
        <p:nvPicPr>
          <p:cNvPr id="631" name="Infragistics" descr=""/>
          <p:cNvPicPr/>
          <p:nvPr/>
        </p:nvPicPr>
        <p:blipFill>
          <a:blip r:embed="rId1"/>
          <a:srcRect l="-4204" t="0" r="-4204" b="0"/>
          <a:stretch/>
        </p:blipFill>
        <p:spPr>
          <a:xfrm>
            <a:off x="5454360" y="4536000"/>
            <a:ext cx="5668560" cy="863280"/>
          </a:xfrm>
          <a:prstGeom prst="rect">
            <a:avLst/>
          </a:prstGeom>
          <a:ln>
            <a:solidFill>
              <a:schemeClr val="tx1"/>
            </a:solidFill>
          </a:ln>
          <a:effectLst>
            <a:softEdge rad="0"/>
          </a:effectLst>
        </p:spPr>
      </p:pic>
      <p:pic>
        <p:nvPicPr>
          <p:cNvPr id="632" name="Indeavr" descr=""/>
          <p:cNvPicPr/>
          <p:nvPr/>
        </p:nvPicPr>
        <p:blipFill>
          <a:blip r:embed="rId2"/>
          <a:srcRect l="-14632" t="-16131" r="-14632" b="-8662"/>
          <a:stretch/>
        </p:blipFill>
        <p:spPr>
          <a:xfrm>
            <a:off x="1065960" y="4536000"/>
            <a:ext cx="3961800" cy="86328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33" name="Liebherr" descr=""/>
          <p:cNvPicPr/>
          <p:nvPr/>
        </p:nvPicPr>
        <p:blipFill>
          <a:blip r:embed="rId3"/>
          <a:srcRect l="-10164" t="0" r="-10164" b="0"/>
          <a:stretch/>
        </p:blipFill>
        <p:spPr>
          <a:xfrm>
            <a:off x="1065960" y="5566320"/>
            <a:ext cx="6176880" cy="86328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34" name="Aeternity" descr=""/>
          <p:cNvPicPr/>
          <p:nvPr/>
        </p:nvPicPr>
        <p:blipFill>
          <a:blip r:embed="rId4"/>
          <a:srcRect l="-45635" t="0" r="-45635" b="-5206"/>
          <a:stretch/>
        </p:blipFill>
        <p:spPr>
          <a:xfrm>
            <a:off x="6028920" y="3505320"/>
            <a:ext cx="2046600" cy="86328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35" name="Netpeak" descr=""/>
          <p:cNvPicPr/>
          <p:nvPr/>
        </p:nvPicPr>
        <p:blipFill>
          <a:blip r:embed="rId5"/>
          <a:srcRect l="-7291" t="-11446" r="-7291" b="-11446"/>
          <a:stretch/>
        </p:blipFill>
        <p:spPr>
          <a:xfrm>
            <a:off x="5329080" y="2474640"/>
            <a:ext cx="5793480" cy="86328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36" name="Sotware Group" descr=""/>
          <p:cNvPicPr/>
          <p:nvPr/>
        </p:nvPicPr>
        <p:blipFill>
          <a:blip r:embed="rId6"/>
          <a:srcRect l="-12287" t="0" r="-9243" b="0"/>
          <a:stretch/>
        </p:blipFill>
        <p:spPr>
          <a:xfrm>
            <a:off x="1065960" y="2474640"/>
            <a:ext cx="3858120" cy="86328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37" name="Telenor" descr=""/>
          <p:cNvPicPr/>
          <p:nvPr/>
        </p:nvPicPr>
        <p:blipFill>
          <a:blip r:embed="rId7"/>
          <a:srcRect l="-11999" t="0" r="-11999" b="-2305"/>
          <a:stretch/>
        </p:blipFill>
        <p:spPr>
          <a:xfrm>
            <a:off x="8674920" y="1444320"/>
            <a:ext cx="2447640" cy="86328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38" name="XS" descr=""/>
          <p:cNvPicPr/>
          <p:nvPr/>
        </p:nvPicPr>
        <p:blipFill>
          <a:blip r:embed="rId8"/>
          <a:srcRect l="-8793" t="-9455" r="-8793" b="-9455"/>
          <a:stretch/>
        </p:blipFill>
        <p:spPr>
          <a:xfrm>
            <a:off x="1065960" y="1444320"/>
            <a:ext cx="4185360" cy="86328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39" name="SB Tech" descr=""/>
          <p:cNvPicPr/>
          <p:nvPr/>
        </p:nvPicPr>
        <p:blipFill>
          <a:blip r:embed="rId9"/>
          <a:srcRect l="-3827" t="0" r="-691" b="0"/>
          <a:stretch/>
        </p:blipFill>
        <p:spPr>
          <a:xfrm>
            <a:off x="5606280" y="1444320"/>
            <a:ext cx="2713320" cy="86328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40" name="Postbank" descr=""/>
          <p:cNvPicPr/>
          <p:nvPr/>
        </p:nvPicPr>
        <p:blipFill>
          <a:blip r:embed="rId10"/>
          <a:srcRect l="-47599" t="-8957" r="-47599" b="-8957"/>
          <a:stretch/>
        </p:blipFill>
        <p:spPr>
          <a:xfrm>
            <a:off x="7698960" y="5566320"/>
            <a:ext cx="3423600" cy="86328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41" name="SuperHosting" descr=""/>
          <p:cNvPicPr/>
          <p:nvPr/>
        </p:nvPicPr>
        <p:blipFill>
          <a:blip r:embed="rId11"/>
          <a:srcRect l="-47927" t="-10755" r="-47927" b="-10755"/>
          <a:stretch/>
        </p:blipFill>
        <p:spPr>
          <a:xfrm>
            <a:off x="8497080" y="3505320"/>
            <a:ext cx="2625840" cy="86328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42" name="SmartIT" descr=""/>
          <p:cNvPicPr/>
          <p:nvPr/>
        </p:nvPicPr>
        <p:blipFill>
          <a:blip r:embed="rId12"/>
          <a:srcRect l="-14502" t="-16479" r="-14502" b="-16479"/>
          <a:stretch/>
        </p:blipFill>
        <p:spPr>
          <a:xfrm>
            <a:off x="1065960" y="3505320"/>
            <a:ext cx="4541400" cy="86328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mc:AlternateContent>
    <mc:Choice Requires="p14">
      <p:transition spd="slow" advTm="5000" p14:dur="2000"/>
    </mc:Choice>
    <mc:Fallback>
      <p:transition spd="slow" advTm="5000"/>
    </mc:Fallback>
  </mc:AlternateContent>
  <p:timing>
    <p:tnLst>
      <p:par>
        <p:cTn id="919" dur="indefinite" restart="never" nodeType="tmRoot">
          <p:childTnLst>
            <p:seq>
              <p:cTn id="92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TextShape 1"/>
          <p:cNvSpPr txBox="1"/>
          <p:nvPr/>
        </p:nvSpPr>
        <p:spPr>
          <a:xfrm>
            <a:off x="190440" y="100800"/>
            <a:ext cx="9503280" cy="88236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>
            <a:normAutofit/>
          </a:bodyPr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ffffff"/>
                </a:solidFill>
                <a:latin typeface="Calibri"/>
              </a:rPr>
              <a:t>SoftUni Organizational Partners</a:t>
            </a:r>
            <a:endParaRPr b="0" lang="en-US" sz="4000" spc="-1" strike="noStrike">
              <a:solidFill>
                <a:srgbClr val="234465"/>
              </a:solidFill>
              <a:latin typeface="Calibri"/>
            </a:endParaRPr>
          </a:p>
        </p:txBody>
      </p:sp>
      <p:grpSp>
        <p:nvGrpSpPr>
          <p:cNvPr id="644" name="Group 2"/>
          <p:cNvGrpSpPr/>
          <p:nvPr/>
        </p:nvGrpSpPr>
        <p:grpSpPr>
          <a:xfrm>
            <a:off x="1979640" y="1710360"/>
            <a:ext cx="8229240" cy="4150800"/>
            <a:chOff x="1979640" y="1710360"/>
            <a:chExt cx="8229240" cy="4150800"/>
          </a:xfrm>
        </p:grpSpPr>
        <p:pic>
          <p:nvPicPr>
            <p:cNvPr id="645" name="Picture 1" descr=""/>
            <p:cNvPicPr/>
            <p:nvPr/>
          </p:nvPicPr>
          <p:blipFill>
            <a:blip r:embed="rId1"/>
            <a:srcRect l="-5948" t="-24498" r="-5948" b="-24498"/>
            <a:stretch/>
          </p:blipFill>
          <p:spPr>
            <a:xfrm>
              <a:off x="1979640" y="1710360"/>
              <a:ext cx="5191200" cy="17388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646" name="Picture 3" descr=""/>
            <p:cNvPicPr/>
            <p:nvPr/>
          </p:nvPicPr>
          <p:blipFill>
            <a:blip r:embed="rId2"/>
            <a:srcRect l="-7119" t="0" r="0" b="0"/>
            <a:stretch/>
          </p:blipFill>
          <p:spPr>
            <a:xfrm>
              <a:off x="7837920" y="1710360"/>
              <a:ext cx="2370960" cy="17388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647" name="Picture 4" descr=""/>
            <p:cNvPicPr/>
            <p:nvPr/>
          </p:nvPicPr>
          <p:blipFill>
            <a:blip r:embed="rId3"/>
            <a:srcRect l="-3206" t="-3198" r="-3206" b="-3198"/>
            <a:stretch/>
          </p:blipFill>
          <p:spPr>
            <a:xfrm>
              <a:off x="7309440" y="4122360"/>
              <a:ext cx="2899440" cy="17388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648" name="Picture 5" descr=""/>
            <p:cNvPicPr/>
            <p:nvPr/>
          </p:nvPicPr>
          <p:blipFill>
            <a:blip r:embed="rId4"/>
            <a:srcRect l="-9301" t="-5874" r="-9301" b="-12740"/>
            <a:stretch/>
          </p:blipFill>
          <p:spPr>
            <a:xfrm>
              <a:off x="1979640" y="4122360"/>
              <a:ext cx="4087080" cy="17388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</p:spTree>
  </p:cSld>
  <mc:AlternateContent>
    <mc:Choice Requires="p14">
      <p:transition spd="slow" advTm="5000" p14:dur="2000"/>
    </mc:Choice>
    <mc:Fallback>
      <p:transition spd="slow" advTm="5000"/>
    </mc:Fallback>
  </mc:AlternateContent>
  <p:timing>
    <p:tnLst>
      <p:par>
        <p:cTn id="921" dur="indefinite" restart="never" nodeType="tmRoot">
          <p:childTnLst>
            <p:seq>
              <p:cTn id="92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TextShape 1"/>
          <p:cNvSpPr txBox="1"/>
          <p:nvPr/>
        </p:nvSpPr>
        <p:spPr>
          <a:xfrm>
            <a:off x="190440" y="1196280"/>
            <a:ext cx="11814480" cy="520056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/>
          <a:p>
            <a:pPr marL="456840" indent="-45648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234465"/>
              </a:buClr>
              <a:buFont typeface="Wingdings" charset="2"/>
              <a:buChar char=""/>
            </a:pPr>
            <a:r>
              <a:rPr b="0" lang="en-US" sz="3200" spc="-1" strike="noStrike">
                <a:solidFill>
                  <a:srgbClr val="234465"/>
                </a:solidFill>
                <a:latin typeface="Calibri"/>
              </a:rPr>
              <a:t>Software University – High-Quality Education and </a:t>
            </a:r>
            <a:br/>
            <a:r>
              <a:rPr b="0" lang="en-US" sz="3200" spc="-1" strike="noStrike">
                <a:solidFill>
                  <a:srgbClr val="234465"/>
                </a:solidFill>
                <a:latin typeface="Calibri"/>
              </a:rPr>
              <a:t>Employment Opportunities </a:t>
            </a:r>
            <a:endParaRPr b="0" lang="en-US" sz="3200" spc="-1" strike="noStrike">
              <a:solidFill>
                <a:srgbClr val="234465"/>
              </a:solidFill>
              <a:latin typeface="Calibri"/>
            </a:endParaRPr>
          </a:p>
          <a:p>
            <a:pPr lvl="1" marL="990000" indent="-38052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234465"/>
              </a:buClr>
              <a:buFont typeface="Wingdings" charset="2"/>
              <a:buChar char=""/>
            </a:pPr>
            <a:r>
              <a:rPr b="0" lang="en-US" sz="2900" spc="-1" strike="noStrike" u="sng">
                <a:solidFill>
                  <a:srgbClr val="f2ac44"/>
                </a:solidFill>
                <a:uFillTx/>
                <a:latin typeface="Calibri"/>
                <a:hlinkClick r:id="rId1"/>
              </a:rPr>
              <a:t>softuni.bg</a:t>
            </a:r>
            <a:r>
              <a:rPr b="0" lang="en-US" sz="2900" spc="-1" strike="noStrike">
                <a:solidFill>
                  <a:srgbClr val="234465"/>
                </a:solidFill>
                <a:latin typeface="Calibri"/>
              </a:rPr>
              <a:t> </a:t>
            </a:r>
            <a:endParaRPr b="0" lang="en-US" sz="2900" spc="-1" strike="noStrike">
              <a:solidFill>
                <a:srgbClr val="234465"/>
              </a:solidFill>
              <a:latin typeface="Calibri"/>
            </a:endParaRPr>
          </a:p>
          <a:p>
            <a:pPr marL="456840" indent="-45648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234465"/>
              </a:buClr>
              <a:buFont typeface="Wingdings" charset="2"/>
              <a:buChar char=""/>
            </a:pPr>
            <a:r>
              <a:rPr b="0" lang="en-US" sz="3200" spc="-1" strike="noStrike">
                <a:solidFill>
                  <a:srgbClr val="234465"/>
                </a:solidFill>
                <a:latin typeface="Calibri"/>
              </a:rPr>
              <a:t>Software University Foundation</a:t>
            </a:r>
            <a:endParaRPr b="0" lang="en-US" sz="3200" spc="-1" strike="noStrike">
              <a:solidFill>
                <a:srgbClr val="234465"/>
              </a:solidFill>
              <a:latin typeface="Calibri"/>
            </a:endParaRPr>
          </a:p>
          <a:p>
            <a:pPr lvl="1" marL="990000" indent="-38052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234465"/>
              </a:buClr>
              <a:buFont typeface="Wingdings" charset="2"/>
              <a:buChar char=""/>
            </a:pPr>
            <a:r>
              <a:rPr b="0" lang="en-US" sz="3000" spc="-1" strike="noStrike" u="sng">
                <a:solidFill>
                  <a:srgbClr val="f2ac44"/>
                </a:solidFill>
                <a:uFillTx/>
                <a:latin typeface="Calibri"/>
                <a:hlinkClick r:id="rId2"/>
              </a:rPr>
              <a:t>http://softuni.foundation/</a:t>
            </a:r>
            <a:endParaRPr b="0" lang="en-US" sz="3000" spc="-1" strike="noStrike">
              <a:solidFill>
                <a:srgbClr val="234465"/>
              </a:solidFill>
              <a:latin typeface="Calibri"/>
            </a:endParaRPr>
          </a:p>
          <a:p>
            <a:pPr marL="456840" indent="-45648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234465"/>
              </a:buClr>
              <a:buFont typeface="Wingdings" charset="2"/>
              <a:buChar char=""/>
            </a:pPr>
            <a:r>
              <a:rPr b="0" lang="en-US" sz="3200" spc="-1" strike="noStrike">
                <a:solidFill>
                  <a:srgbClr val="234465"/>
                </a:solidFill>
                <a:latin typeface="Calibri"/>
              </a:rPr>
              <a:t>Software University @ Facebook</a:t>
            </a:r>
            <a:endParaRPr b="0" lang="en-US" sz="3200" spc="-1" strike="noStrike">
              <a:solidFill>
                <a:srgbClr val="234465"/>
              </a:solidFill>
              <a:latin typeface="Calibri"/>
            </a:endParaRPr>
          </a:p>
          <a:p>
            <a:pPr lvl="1" marL="990360" indent="-38052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234465"/>
              </a:buClr>
              <a:buFont typeface="Wingdings" charset="2"/>
              <a:buChar char=""/>
            </a:pPr>
            <a:r>
              <a:rPr b="0" lang="en-US" sz="2900" spc="-1" strike="noStrike" u="sng">
                <a:solidFill>
                  <a:srgbClr val="f2ac44"/>
                </a:solidFill>
                <a:uFillTx/>
                <a:latin typeface="Calibri"/>
                <a:hlinkClick r:id="rId3"/>
              </a:rPr>
              <a:t>facebook.com/SoftwareUniversity</a:t>
            </a:r>
            <a:endParaRPr b="0" lang="en-US" sz="2900" spc="-1" strike="noStrike">
              <a:solidFill>
                <a:srgbClr val="234465"/>
              </a:solidFill>
              <a:latin typeface="Calibri"/>
            </a:endParaRPr>
          </a:p>
          <a:p>
            <a:pPr marL="456840" indent="-45648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234465"/>
              </a:buClr>
              <a:buFont typeface="Wingdings" charset="2"/>
              <a:buChar char=""/>
            </a:pPr>
            <a:r>
              <a:rPr b="0" lang="en-US" sz="3200" spc="-1" strike="noStrike">
                <a:solidFill>
                  <a:srgbClr val="234465"/>
                </a:solidFill>
                <a:latin typeface="Calibri"/>
              </a:rPr>
              <a:t>Software University Forums</a:t>
            </a:r>
            <a:endParaRPr b="0" lang="en-US" sz="3200" spc="-1" strike="noStrike">
              <a:solidFill>
                <a:srgbClr val="234465"/>
              </a:solidFill>
              <a:latin typeface="Calibri"/>
            </a:endParaRPr>
          </a:p>
          <a:p>
            <a:pPr lvl="1" marL="990360" indent="-38052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234465"/>
              </a:buClr>
              <a:buFont typeface="Wingdings" charset="2"/>
              <a:buChar char=""/>
            </a:pPr>
            <a:r>
              <a:rPr b="0" lang="en-US" sz="2800" spc="-1" strike="noStrike" u="sng">
                <a:solidFill>
                  <a:srgbClr val="f2ac44"/>
                </a:solidFill>
                <a:uFillTx/>
                <a:latin typeface="Calibri"/>
                <a:hlinkClick r:id="rId4"/>
              </a:rPr>
              <a:t>forum.softuni.bg</a:t>
            </a:r>
            <a:endParaRPr b="0" lang="en-US" sz="2800" spc="-1" strike="noStrike">
              <a:solidFill>
                <a:srgbClr val="234465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</a:pPr>
            <a:endParaRPr b="0" lang="en-US" sz="28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650" name="TextShape 2"/>
          <p:cNvSpPr txBox="1"/>
          <p:nvPr/>
        </p:nvSpPr>
        <p:spPr>
          <a:xfrm>
            <a:off x="190440" y="100800"/>
            <a:ext cx="9503280" cy="88236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>
            <a:normAutofit fontScale="55000"/>
          </a:bodyPr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ffffff"/>
                </a:solidFill>
                <a:latin typeface="Calibri"/>
              </a:rPr>
              <a:t>Trainings @ Software University (SoftUni)</a:t>
            </a:r>
            <a:endParaRPr b="0" lang="en-US" sz="4000" spc="-1" strike="noStrike">
              <a:solidFill>
                <a:srgbClr val="234465"/>
              </a:solidFill>
              <a:latin typeface="Calibri"/>
            </a:endParaRPr>
          </a:p>
        </p:txBody>
      </p:sp>
      <p:pic>
        <p:nvPicPr>
          <p:cNvPr id="651" name="Picture 14" descr=""/>
          <p:cNvPicPr/>
          <p:nvPr/>
        </p:nvPicPr>
        <p:blipFill>
          <a:blip r:embed="rId5"/>
          <a:stretch/>
        </p:blipFill>
        <p:spPr>
          <a:xfrm>
            <a:off x="6932520" y="2538000"/>
            <a:ext cx="2122200" cy="529200"/>
          </a:xfrm>
          <a:prstGeom prst="rect">
            <a:avLst/>
          </a:prstGeom>
          <a:ln>
            <a:noFill/>
          </a:ln>
        </p:spPr>
      </p:pic>
      <p:pic>
        <p:nvPicPr>
          <p:cNvPr id="652" name="Picture 17" descr=""/>
          <p:cNvPicPr/>
          <p:nvPr/>
        </p:nvPicPr>
        <p:blipFill>
          <a:blip r:embed="rId6"/>
          <a:stretch/>
        </p:blipFill>
        <p:spPr>
          <a:xfrm>
            <a:off x="8621280" y="2057400"/>
            <a:ext cx="3366360" cy="4482720"/>
          </a:xfrm>
          <a:prstGeom prst="rect">
            <a:avLst/>
          </a:prstGeom>
          <a:ln>
            <a:noFill/>
          </a:ln>
        </p:spPr>
      </p:pic>
      <p:pic>
        <p:nvPicPr>
          <p:cNvPr id="653" name="Picture 4" descr=""/>
          <p:cNvPicPr/>
          <p:nvPr/>
        </p:nvPicPr>
        <p:blipFill>
          <a:blip r:embed="rId7"/>
          <a:stretch/>
        </p:blipFill>
        <p:spPr>
          <a:xfrm>
            <a:off x="6932520" y="3654360"/>
            <a:ext cx="1118160" cy="1118160"/>
          </a:xfrm>
          <a:prstGeom prst="rect">
            <a:avLst/>
          </a:prstGeom>
          <a:ln>
            <a:noFill/>
          </a:ln>
        </p:spPr>
      </p:pic>
      <p:pic>
        <p:nvPicPr>
          <p:cNvPr id="654" name="Picture 12" descr=""/>
          <p:cNvPicPr/>
          <p:nvPr/>
        </p:nvPicPr>
        <p:blipFill>
          <a:blip r:embed="rId8"/>
          <a:stretch/>
        </p:blipFill>
        <p:spPr>
          <a:xfrm>
            <a:off x="6932520" y="5359680"/>
            <a:ext cx="1041480" cy="10414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advTm="5000" p14:dur="2000"/>
    </mc:Choice>
    <mc:Fallback>
      <p:transition spd="slow" advTm="5000"/>
    </mc:Fallback>
  </mc:AlternateContent>
  <p:timing>
    <p:tnLst>
      <p:par>
        <p:cTn id="923" dur="indefinite" restart="never" nodeType="tmRoot">
          <p:childTnLst>
            <p:seq>
              <p:cTn id="92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TextShape 1"/>
          <p:cNvSpPr txBox="1"/>
          <p:nvPr/>
        </p:nvSpPr>
        <p:spPr>
          <a:xfrm>
            <a:off x="190440" y="1196280"/>
            <a:ext cx="11814480" cy="520056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>
            <a:normAutofit/>
          </a:bodyPr>
          <a:p>
            <a:pPr marL="456840" indent="-45648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234465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234465"/>
                </a:solidFill>
                <a:latin typeface="Calibri"/>
              </a:rPr>
              <a:t>This course (slides, examples, demos, videos, homework, etc.)</a:t>
            </a:r>
            <a:br/>
            <a:r>
              <a:rPr b="0" lang="en-US" sz="3400" spc="-1" strike="noStrike">
                <a:solidFill>
                  <a:srgbClr val="234465"/>
                </a:solidFill>
                <a:latin typeface="Calibri"/>
              </a:rPr>
              <a:t>is licensed under the "</a:t>
            </a:r>
            <a:r>
              <a:rPr b="0" lang="en-US" sz="3400" spc="-1" strike="noStrike" u="sng">
                <a:solidFill>
                  <a:srgbClr val="f2ac44"/>
                </a:solidFill>
                <a:uFillTx/>
                <a:latin typeface="Calibri"/>
                <a:hlinkClick r:id="rId1"/>
              </a:rPr>
              <a:t>Creative Commons </a:t>
            </a:r>
            <a:r>
              <a:rPr b="0" lang="en-US" sz="3400" spc="-1" strike="noStrike" u="sng">
                <a:solidFill>
                  <a:srgbClr val="f2ac44"/>
                </a:solidFill>
                <a:uFillTx/>
                <a:latin typeface="Calibri"/>
                <a:hlinkClick r:id="rId2"/>
              </a:rPr>
              <a:t>Attribution-NonCommercial-ShareAlike</a:t>
            </a:r>
            <a:r>
              <a:rPr b="0" lang="en-US" sz="3400" spc="-1" strike="noStrike" u="sng">
                <a:solidFill>
                  <a:srgbClr val="f2ac44"/>
                </a:solidFill>
                <a:uFillTx/>
                <a:latin typeface="Calibri"/>
                <a:hlinkClick r:id="rId3"/>
              </a:rPr>
              <a:t> 4.0 International</a:t>
            </a:r>
            <a:r>
              <a:rPr b="0" lang="en-US" sz="3400" spc="-1" strike="noStrike">
                <a:solidFill>
                  <a:srgbClr val="234465"/>
                </a:solidFill>
                <a:latin typeface="Calibri"/>
              </a:rPr>
              <a:t>" license</a:t>
            </a:r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656" name="TextShape 2"/>
          <p:cNvSpPr txBox="1"/>
          <p:nvPr/>
        </p:nvSpPr>
        <p:spPr>
          <a:xfrm>
            <a:off x="190440" y="100800"/>
            <a:ext cx="9503280" cy="88236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>
            <a:normAutofit/>
          </a:bodyPr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ffffff"/>
                </a:solidFill>
                <a:latin typeface="Calibri"/>
              </a:rPr>
              <a:t>License</a:t>
            </a:r>
            <a:endParaRPr b="0" lang="en-US" sz="40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657" name="TextShape 3"/>
          <p:cNvSpPr txBox="1"/>
          <p:nvPr/>
        </p:nvSpPr>
        <p:spPr>
          <a:xfrm>
            <a:off x="11563560" y="6397200"/>
            <a:ext cx="428400" cy="30852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/>
          <a:p>
            <a:pPr algn="r">
              <a:lnSpc>
                <a:spcPct val="100000"/>
              </a:lnSpc>
            </a:pPr>
            <a:fld id="{A5A6025E-D3AB-44C8-8C2F-908C4CD0A98D}" type="slidenum">
              <a:rPr b="0" lang="en-US" sz="1000" spc="-1" strike="noStrike">
                <a:solidFill>
                  <a:srgbClr val="234465"/>
                </a:solidFill>
                <a:latin typeface="Calibri"/>
              </a:rPr>
              <a:t>53</a:t>
            </a:fld>
            <a:endParaRPr b="0" lang="en-US" sz="1000" spc="-1" strike="noStrike">
              <a:latin typeface="Times New Roman"/>
            </a:endParaRPr>
          </a:p>
        </p:txBody>
      </p:sp>
      <p:pic>
        <p:nvPicPr>
          <p:cNvPr id="658" name="Picture 4" descr=""/>
          <p:cNvPicPr/>
          <p:nvPr/>
        </p:nvPicPr>
        <p:blipFill>
          <a:blip r:embed="rId4"/>
          <a:stretch/>
        </p:blipFill>
        <p:spPr>
          <a:xfrm>
            <a:off x="3771720" y="3809880"/>
            <a:ext cx="4641840" cy="1623960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</a:ln>
        </p:spPr>
      </p:pic>
    </p:spTree>
  </p:cSld>
  <mc:AlternateContent>
    <mc:Choice Requires="p14">
      <p:transition spd="slow" advTm="5000" p14:dur="2000"/>
    </mc:Choice>
    <mc:Fallback>
      <p:transition spd="slow" advTm="5000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TextShape 1"/>
          <p:cNvSpPr txBox="1"/>
          <p:nvPr/>
        </p:nvSpPr>
        <p:spPr>
          <a:xfrm>
            <a:off x="11563560" y="6397200"/>
            <a:ext cx="428400" cy="30852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/>
          <a:p>
            <a:pPr algn="r">
              <a:lnSpc>
                <a:spcPct val="100000"/>
              </a:lnSpc>
            </a:pPr>
            <a:fld id="{D5EE689A-8D4C-4474-BCBE-4F4FCD739025}" type="slidenum">
              <a:rPr b="0" lang="en-US" sz="1000" spc="-1" strike="noStrike">
                <a:solidFill>
                  <a:srgbClr val="234465"/>
                </a:solidFill>
                <a:latin typeface="Calibri"/>
              </a:rPr>
              <a:t>3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327" name="TextShape 2"/>
          <p:cNvSpPr txBox="1"/>
          <p:nvPr/>
        </p:nvSpPr>
        <p:spPr>
          <a:xfrm>
            <a:off x="190440" y="100800"/>
            <a:ext cx="9503280" cy="88236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/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ffffff"/>
                </a:solidFill>
                <a:latin typeface="Calibri"/>
              </a:rPr>
              <a:t>HTTP Request Methods</a:t>
            </a:r>
            <a:endParaRPr b="0" lang="en-US" sz="40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328" name="CustomShape 3"/>
          <p:cNvSpPr/>
          <p:nvPr/>
        </p:nvSpPr>
        <p:spPr>
          <a:xfrm>
            <a:off x="190440" y="1151280"/>
            <a:ext cx="11804400" cy="5569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456840" indent="-45648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fa000"/>
              </a:buClr>
              <a:buFont typeface="Wingdings" charset="2"/>
              <a:buChar char=""/>
            </a:pPr>
            <a:r>
              <a:rPr b="1" lang="en-US" sz="3400" spc="-1" strike="noStrike">
                <a:solidFill>
                  <a:srgbClr val="ffa000"/>
                </a:solidFill>
                <a:latin typeface="Calibri"/>
              </a:rPr>
              <a:t>HTTP</a:t>
            </a:r>
            <a:r>
              <a:rPr b="0" lang="en-US" sz="3400" spc="-1" strike="noStrike">
                <a:solidFill>
                  <a:srgbClr val="234465"/>
                </a:solidFill>
                <a:latin typeface="Calibri"/>
              </a:rPr>
              <a:t> defines </a:t>
            </a:r>
            <a:r>
              <a:rPr b="1" lang="en-US" sz="3400" spc="-1" strike="noStrike">
                <a:solidFill>
                  <a:srgbClr val="ffa000"/>
                </a:solidFill>
                <a:latin typeface="Calibri"/>
              </a:rPr>
              <a:t>methods</a:t>
            </a:r>
            <a:r>
              <a:rPr b="0" lang="en-US" sz="3400" spc="-1" strike="noStrike">
                <a:solidFill>
                  <a:srgbClr val="234465"/>
                </a:solidFill>
                <a:latin typeface="Calibri"/>
              </a:rPr>
              <a:t> to indicate the desired action to be </a:t>
            </a:r>
            <a:endParaRPr b="0" lang="en-US" sz="3400" spc="-1" strike="noStrike">
              <a:latin typeface="Arial"/>
            </a:endParaRPr>
          </a:p>
          <a:p>
            <a:pPr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</a:pPr>
            <a:r>
              <a:rPr b="0" lang="en-US" sz="3400" spc="-1" strike="noStrike">
                <a:solidFill>
                  <a:srgbClr val="234465"/>
                </a:solidFill>
                <a:latin typeface="Calibri"/>
              </a:rPr>
              <a:t>performed on the identified resource</a:t>
            </a:r>
            <a:endParaRPr b="0" lang="en-US" sz="3400" spc="-1" strike="noStrike">
              <a:latin typeface="Arial"/>
            </a:endParaRPr>
          </a:p>
        </p:txBody>
      </p:sp>
      <p:graphicFrame>
        <p:nvGraphicFramePr>
          <p:cNvPr id="329" name="Table 4"/>
          <p:cNvGraphicFramePr/>
          <p:nvPr/>
        </p:nvGraphicFramePr>
        <p:xfrm>
          <a:off x="1901880" y="2971800"/>
          <a:ext cx="8381520" cy="1630440"/>
        </p:xfrm>
        <a:graphic>
          <a:graphicData uri="http://schemas.openxmlformats.org/drawingml/2006/table">
            <a:tbl>
              <a:tblPr/>
              <a:tblGrid>
                <a:gridCol w="1981080"/>
                <a:gridCol w="6400800"/>
              </a:tblGrid>
              <a:tr h="56592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3200" spc="-1" strike="noStrike">
                          <a:solidFill>
                            <a:srgbClr val="ffa000"/>
                          </a:solidFill>
                          <a:latin typeface="Calibri"/>
                        </a:rPr>
                        <a:t>Method</a:t>
                      </a:r>
                      <a:endParaRPr b="0" lang="en-US" sz="32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a000"/>
                      </a:solidFill>
                    </a:lnL>
                    <a:lnR w="12240">
                      <a:solidFill>
                        <a:srgbClr val="ffa000"/>
                      </a:solidFill>
                    </a:lnR>
                    <a:lnT w="12240">
                      <a:solidFill>
                        <a:srgbClr val="ffa000"/>
                      </a:solidFill>
                    </a:lnT>
                    <a:lnB w="38160">
                      <a:solidFill>
                        <a:srgbClr val="ffa000"/>
                      </a:solidFill>
                    </a:lnB>
                    <a:solidFill>
                      <a:srgbClr val="234465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3200" spc="-1" strike="noStrike">
                          <a:solidFill>
                            <a:srgbClr val="ffa000"/>
                          </a:solidFill>
                          <a:latin typeface="Calibri"/>
                        </a:rPr>
                        <a:t>Description</a:t>
                      </a:r>
                      <a:endParaRPr b="0" lang="en-US" sz="32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a000"/>
                      </a:solidFill>
                    </a:lnL>
                    <a:lnR w="12240">
                      <a:solidFill>
                        <a:srgbClr val="ffa000"/>
                      </a:solidFill>
                    </a:lnR>
                    <a:lnT w="12240">
                      <a:solidFill>
                        <a:srgbClr val="ffa000"/>
                      </a:solidFill>
                    </a:lnT>
                    <a:lnB w="38160">
                      <a:solidFill>
                        <a:srgbClr val="ffa000"/>
                      </a:solidFill>
                    </a:lnB>
                    <a:solidFill>
                      <a:srgbClr val="234465"/>
                    </a:solidFill>
                  </a:tcPr>
                </a:tc>
              </a:tr>
              <a:tr h="50472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800" spc="-1" strike="noStrike">
                          <a:solidFill>
                            <a:srgbClr val="234465"/>
                          </a:solidFill>
                          <a:latin typeface="Calibri"/>
                        </a:rPr>
                        <a:t>GET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a000"/>
                      </a:solidFill>
                    </a:lnL>
                    <a:lnR w="12240">
                      <a:solidFill>
                        <a:srgbClr val="ffa000"/>
                      </a:solidFill>
                    </a:lnR>
                    <a:lnT w="12240">
                      <a:solidFill>
                        <a:srgbClr val="ffa000"/>
                      </a:solidFill>
                    </a:lnT>
                    <a:lnB w="12240">
                      <a:solidFill>
                        <a:srgbClr val="ffa000"/>
                      </a:solidFill>
                    </a:lnB>
                    <a:solidFill>
                      <a:srgbClr val="fbebd4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800" spc="-1" strike="noStrike">
                          <a:solidFill>
                            <a:srgbClr val="234465"/>
                          </a:solidFill>
                          <a:latin typeface="Calibri"/>
                        </a:rPr>
                        <a:t>Retrieve / load a resource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a000"/>
                      </a:solidFill>
                    </a:lnL>
                    <a:lnR w="12240">
                      <a:solidFill>
                        <a:srgbClr val="ffa000"/>
                      </a:solidFill>
                    </a:lnR>
                    <a:lnT w="12240">
                      <a:solidFill>
                        <a:srgbClr val="ffa000"/>
                      </a:solidFill>
                    </a:lnT>
                    <a:lnB w="12240">
                      <a:solidFill>
                        <a:srgbClr val="ffa000"/>
                      </a:solidFill>
                    </a:lnB>
                    <a:solidFill>
                      <a:srgbClr val="fbebd4"/>
                    </a:solidFill>
                  </a:tcPr>
                </a:tc>
              </a:tr>
              <a:tr h="50472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800" spc="-1" strike="noStrike">
                          <a:solidFill>
                            <a:srgbClr val="234465"/>
                          </a:solidFill>
                          <a:latin typeface="Calibri"/>
                        </a:rPr>
                        <a:t>POST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a000"/>
                      </a:solidFill>
                    </a:lnL>
                    <a:lnR w="12240">
                      <a:solidFill>
                        <a:srgbClr val="ffa000"/>
                      </a:solidFill>
                    </a:lnR>
                    <a:lnT w="12240">
                      <a:solidFill>
                        <a:srgbClr val="ffa000"/>
                      </a:solidFill>
                    </a:lnT>
                    <a:lnB w="12240">
                      <a:solidFill>
                        <a:srgbClr val="ffa000"/>
                      </a:solidFill>
                    </a:lnB>
                    <a:solidFill>
                      <a:srgbClr val="fdf5ea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800" spc="-1" strike="noStrike">
                          <a:solidFill>
                            <a:srgbClr val="234465"/>
                          </a:solidFill>
                          <a:latin typeface="Calibri"/>
                        </a:rPr>
                        <a:t>Create / store a resource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a000"/>
                      </a:solidFill>
                    </a:lnL>
                    <a:lnR w="12240">
                      <a:solidFill>
                        <a:srgbClr val="ffa000"/>
                      </a:solidFill>
                    </a:lnR>
                    <a:lnT w="12240">
                      <a:solidFill>
                        <a:srgbClr val="ffa000"/>
                      </a:solidFill>
                    </a:lnT>
                    <a:lnB w="12240">
                      <a:solidFill>
                        <a:srgbClr val="ffa000"/>
                      </a:solidFill>
                    </a:lnB>
                    <a:solidFill>
                      <a:srgbClr val="fdf5ea"/>
                    </a:solidFill>
                  </a:tcPr>
                </a:tc>
              </a:tr>
              <a:tr h="50472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800" spc="-1" strike="noStrike">
                          <a:solidFill>
                            <a:srgbClr val="234465"/>
                          </a:solidFill>
                          <a:latin typeface="Calibri"/>
                        </a:rPr>
                        <a:t>PUT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a000"/>
                      </a:solidFill>
                    </a:lnL>
                    <a:lnR w="12240">
                      <a:solidFill>
                        <a:srgbClr val="ffa000"/>
                      </a:solidFill>
                    </a:lnR>
                    <a:lnT w="12240">
                      <a:solidFill>
                        <a:srgbClr val="ffa000"/>
                      </a:solidFill>
                    </a:lnT>
                    <a:lnB w="12240">
                      <a:solidFill>
                        <a:srgbClr val="ffa000"/>
                      </a:solidFill>
                    </a:lnB>
                    <a:solidFill>
                      <a:srgbClr val="fbebd4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800" spc="-1" strike="noStrike">
                          <a:solidFill>
                            <a:srgbClr val="234465"/>
                          </a:solidFill>
                          <a:latin typeface="Calibri"/>
                        </a:rPr>
                        <a:t>Update a resource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a000"/>
                      </a:solidFill>
                    </a:lnL>
                    <a:lnR w="12240">
                      <a:solidFill>
                        <a:srgbClr val="ffa000"/>
                      </a:solidFill>
                    </a:lnR>
                    <a:lnT w="12240">
                      <a:solidFill>
                        <a:srgbClr val="ffa000"/>
                      </a:solidFill>
                    </a:lnT>
                    <a:lnB w="12240">
                      <a:solidFill>
                        <a:srgbClr val="ffa000"/>
                      </a:solidFill>
                    </a:lnB>
                    <a:solidFill>
                      <a:srgbClr val="fbebd4"/>
                    </a:solidFill>
                  </a:tcPr>
                </a:tc>
              </a:tr>
              <a:tr h="50472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800" spc="-1" strike="noStrike">
                          <a:solidFill>
                            <a:srgbClr val="234465"/>
                          </a:solidFill>
                          <a:latin typeface="Calibri"/>
                        </a:rPr>
                        <a:t>DELETE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a000"/>
                      </a:solidFill>
                    </a:lnL>
                    <a:lnR w="12240">
                      <a:solidFill>
                        <a:srgbClr val="ffa000"/>
                      </a:solidFill>
                    </a:lnR>
                    <a:lnT w="12240">
                      <a:solidFill>
                        <a:srgbClr val="ffa000"/>
                      </a:solidFill>
                    </a:lnT>
                    <a:lnB w="12240">
                      <a:solidFill>
                        <a:srgbClr val="ffa000"/>
                      </a:solidFill>
                    </a:lnB>
                    <a:solidFill>
                      <a:srgbClr val="fdf5ea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800" spc="-1" strike="noStrike">
                          <a:solidFill>
                            <a:srgbClr val="234465"/>
                          </a:solidFill>
                          <a:latin typeface="Calibri"/>
                        </a:rPr>
                        <a:t>Remove a resource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a000"/>
                      </a:solidFill>
                    </a:lnL>
                    <a:lnR w="12240">
                      <a:solidFill>
                        <a:srgbClr val="ffa000"/>
                      </a:solidFill>
                    </a:lnR>
                    <a:lnT w="12240">
                      <a:solidFill>
                        <a:srgbClr val="ffa000"/>
                      </a:solidFill>
                    </a:lnT>
                    <a:lnB w="12240">
                      <a:solidFill>
                        <a:srgbClr val="ffa000"/>
                      </a:solidFill>
                    </a:lnB>
                    <a:solidFill>
                      <a:srgbClr val="fdf5ea"/>
                    </a:solidFill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advTm="5000" p14:dur="2000"/>
    </mc:Choice>
    <mc:Fallback>
      <p:transition spd="slow" advTm="5000"/>
    </mc:Fallback>
  </mc:AlternateContent>
  <p:timing>
    <p:tnLst>
      <p:par>
        <p:cTn id="88" dur="indefinite" restart="never" nodeType="tmRoot">
          <p:childTnLst>
            <p:seq>
              <p:cTn id="89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TextShape 1"/>
          <p:cNvSpPr txBox="1"/>
          <p:nvPr/>
        </p:nvSpPr>
        <p:spPr>
          <a:xfrm>
            <a:off x="11563560" y="6397200"/>
            <a:ext cx="428400" cy="30852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/>
          <a:p>
            <a:pPr algn="r">
              <a:lnSpc>
                <a:spcPct val="100000"/>
              </a:lnSpc>
            </a:pPr>
            <a:fld id="{215050BB-49F3-4AB2-A977-C4DE66F9EF3E}" type="slidenum">
              <a:rPr b="0" lang="en-US" sz="800" spc="-1" strike="noStrike">
                <a:solidFill>
                  <a:srgbClr val="234465"/>
                </a:solidFill>
                <a:latin typeface="Calibri"/>
              </a:rPr>
              <a:t>3</a:t>
            </a:fld>
            <a:endParaRPr b="0" lang="en-US" sz="800" spc="-1" strike="noStrike">
              <a:latin typeface="Times New Roman"/>
            </a:endParaRPr>
          </a:p>
        </p:txBody>
      </p:sp>
      <p:sp>
        <p:nvSpPr>
          <p:cNvPr id="331" name="TextShape 2"/>
          <p:cNvSpPr txBox="1"/>
          <p:nvPr/>
        </p:nvSpPr>
        <p:spPr>
          <a:xfrm>
            <a:off x="190440" y="1796760"/>
            <a:ext cx="11804400" cy="483228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/>
          <a:p>
            <a:pPr marL="456840" indent="-45648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234465"/>
              </a:buClr>
              <a:buFont typeface="Wingdings" charset="2"/>
              <a:buChar char=""/>
            </a:pPr>
            <a:r>
              <a:rPr b="0" lang="en-US" sz="2800" spc="-1" strike="noStrike">
                <a:solidFill>
                  <a:srgbClr val="234465"/>
                </a:solidFill>
                <a:latin typeface="Calibri"/>
              </a:rPr>
              <a:t>HTTP request:</a:t>
            </a:r>
            <a:endParaRPr b="0" lang="en-US" sz="2800" spc="-1" strike="noStrike">
              <a:solidFill>
                <a:srgbClr val="234465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</a:pPr>
            <a:endParaRPr b="0" lang="en-US" sz="2800" spc="-1" strike="noStrike">
              <a:solidFill>
                <a:srgbClr val="234465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</a:pPr>
            <a:endParaRPr b="0" lang="en-US" sz="2800" spc="-1" strike="noStrike">
              <a:solidFill>
                <a:srgbClr val="234465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</a:pPr>
            <a:endParaRPr b="0" lang="en-US" sz="2800" spc="-1" strike="noStrike">
              <a:solidFill>
                <a:srgbClr val="234465"/>
              </a:solidFill>
              <a:latin typeface="Calibri"/>
            </a:endParaRPr>
          </a:p>
          <a:p>
            <a:pPr marL="456840" indent="-45648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234465"/>
              </a:buClr>
              <a:buFont typeface="Wingdings" charset="2"/>
              <a:buChar char=""/>
            </a:pPr>
            <a:r>
              <a:rPr b="0" lang="en-US" sz="2800" spc="-1" strike="noStrike">
                <a:solidFill>
                  <a:srgbClr val="234465"/>
                </a:solidFill>
                <a:latin typeface="Calibri"/>
              </a:rPr>
              <a:t>HTTP response:</a:t>
            </a:r>
            <a:endParaRPr b="0" lang="en-US" sz="28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332" name="TextShape 3"/>
          <p:cNvSpPr txBox="1"/>
          <p:nvPr/>
        </p:nvSpPr>
        <p:spPr>
          <a:xfrm>
            <a:off x="190440" y="100800"/>
            <a:ext cx="9503280" cy="88236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/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fffff"/>
                </a:solidFill>
                <a:latin typeface="Calibri"/>
              </a:rPr>
              <a:t>HTTP Conversation: Example</a:t>
            </a:r>
            <a:endParaRPr b="0" lang="en-US" sz="32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333" name="CustomShape 4"/>
          <p:cNvSpPr/>
          <p:nvPr/>
        </p:nvSpPr>
        <p:spPr>
          <a:xfrm>
            <a:off x="3503520" y="3413520"/>
            <a:ext cx="7695720" cy="252684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234465"/>
                </a:solidFill>
                <a:latin typeface="Consolas"/>
              </a:rPr>
              <a:t>HTTP/1.1</a:t>
            </a:r>
            <a:r>
              <a:rPr b="1" lang="en-US" sz="2000" spc="-1" strike="noStrike">
                <a:solidFill>
                  <a:srgbClr val="fbeedc"/>
                </a:solidFill>
                <a:latin typeface="Consolas"/>
              </a:rPr>
              <a:t> </a:t>
            </a:r>
            <a:r>
              <a:rPr b="1" lang="en-US" sz="2000" spc="-1" strike="noStrike">
                <a:solidFill>
                  <a:srgbClr val="ffa000"/>
                </a:solidFill>
                <a:latin typeface="Consolas"/>
              </a:rPr>
              <a:t>200 OK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234465"/>
                </a:solidFill>
                <a:latin typeface="Consolas"/>
              </a:rPr>
              <a:t>Date: Mon, 5 Jul 2010 13:09:03 GMT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234465"/>
                </a:solidFill>
                <a:latin typeface="Consolas"/>
              </a:rPr>
              <a:t>Server: Microsoft-HTTPAPI/2.0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234465"/>
                </a:solidFill>
                <a:latin typeface="Consolas"/>
              </a:rPr>
              <a:t>Last-Modified: Mon, 12 Jul 2014 15:33:23 GMT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234465"/>
                </a:solidFill>
                <a:latin typeface="Consolas"/>
              </a:rPr>
              <a:t>Content-Length: 54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i="1" lang="en-US" sz="2000" spc="-1" strike="noStrike">
                <a:solidFill>
                  <a:srgbClr val="234465"/>
                </a:solidFill>
                <a:latin typeface="Consolas"/>
              </a:rPr>
              <a:t>&lt;CRLF&gt;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234465"/>
                </a:solidFill>
                <a:latin typeface="Consolas"/>
              </a:rPr>
              <a:t>&lt;html&gt;&lt;title&gt;Hello&lt;/title&gt;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234465"/>
                </a:solidFill>
                <a:latin typeface="Consolas"/>
              </a:rPr>
              <a:t>Welcome to our site&lt;/html&gt;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34" name="CustomShape 5"/>
          <p:cNvSpPr/>
          <p:nvPr/>
        </p:nvSpPr>
        <p:spPr>
          <a:xfrm>
            <a:off x="8154360" y="5022360"/>
            <a:ext cx="4032720" cy="997920"/>
          </a:xfrm>
          <a:prstGeom prst="wedgeRoundRectCallout">
            <a:avLst>
              <a:gd name="adj1" fmla="val -120791"/>
              <a:gd name="adj2" fmla="val -53"/>
              <a:gd name="adj3" fmla="val 16667"/>
            </a:avLst>
          </a:prstGeom>
          <a:solidFill>
            <a:schemeClr val="tx1">
              <a:alpha val="95000"/>
            </a:schemeClr>
          </a:solidFill>
          <a:ln w="19080">
            <a:solidFill>
              <a:schemeClr val="tx1">
                <a:alpha val="8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anchor="ctr"/>
          <a:p>
            <a:pPr algn="ctr">
              <a:lnSpc>
                <a:spcPts val="2999"/>
              </a:lnSpc>
            </a:pPr>
            <a:r>
              <a:rPr b="1" lang="en-US" sz="2000" spc="-1" strike="noStrike">
                <a:solidFill>
                  <a:srgbClr val="ffffff"/>
                </a:solidFill>
                <a:latin typeface="Calibri"/>
              </a:rPr>
              <a:t>The empty line denotes the end of the response header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35" name="CustomShape 6"/>
          <p:cNvSpPr/>
          <p:nvPr/>
        </p:nvSpPr>
        <p:spPr>
          <a:xfrm>
            <a:off x="3503520" y="1392120"/>
            <a:ext cx="7086240" cy="13086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ffa000"/>
                </a:solidFill>
                <a:latin typeface="Consolas"/>
              </a:rPr>
              <a:t>GET</a:t>
            </a:r>
            <a:r>
              <a:rPr b="1" lang="en-US" sz="2000" spc="-1" strike="noStrike">
                <a:solidFill>
                  <a:srgbClr val="234465"/>
                </a:solidFill>
                <a:latin typeface="Consolas"/>
              </a:rPr>
              <a:t> /courses/javascript </a:t>
            </a:r>
            <a:r>
              <a:rPr b="1" lang="en-US" sz="2000" spc="-1" strike="noStrike">
                <a:solidFill>
                  <a:srgbClr val="ffa000"/>
                </a:solidFill>
                <a:latin typeface="Consolas"/>
              </a:rPr>
              <a:t>HTTP/1.1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234465"/>
                </a:solidFill>
                <a:latin typeface="Consolas"/>
              </a:rPr>
              <a:t>Host: www.softuni.bg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234465"/>
                </a:solidFill>
                <a:latin typeface="Consolas"/>
              </a:rPr>
              <a:t>User-Agent: Mozilla/5.0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i="1" lang="en-US" sz="2000" spc="-1" strike="noStrike">
                <a:solidFill>
                  <a:srgbClr val="234465"/>
                </a:solidFill>
                <a:latin typeface="Consolas"/>
              </a:rPr>
              <a:t>&lt;CRLF</a:t>
            </a:r>
            <a:r>
              <a:rPr b="1" i="1" lang="en-US" sz="2000" spc="-1" strike="noStrike">
                <a:solidFill>
                  <a:srgbClr val="fbeedc"/>
                </a:solidFill>
                <a:latin typeface="Consolas"/>
              </a:rPr>
              <a:t>&gt;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36" name="CustomShape 7"/>
          <p:cNvSpPr/>
          <p:nvPr/>
        </p:nvSpPr>
        <p:spPr>
          <a:xfrm>
            <a:off x="7681320" y="2057040"/>
            <a:ext cx="3901320" cy="990360"/>
          </a:xfrm>
          <a:prstGeom prst="wedgeRoundRectCallout">
            <a:avLst>
              <a:gd name="adj1" fmla="val -121114"/>
              <a:gd name="adj2" fmla="val 22298"/>
              <a:gd name="adj3" fmla="val 16667"/>
            </a:avLst>
          </a:prstGeom>
          <a:solidFill>
            <a:schemeClr val="tx1">
              <a:alpha val="95000"/>
            </a:schemeClr>
          </a:solidFill>
          <a:ln w="19080">
            <a:solidFill>
              <a:schemeClr val="tx1">
                <a:alpha val="8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anchor="ctr"/>
          <a:p>
            <a:pPr algn="ctr">
              <a:lnSpc>
                <a:spcPts val="2999"/>
              </a:lnSpc>
            </a:pPr>
            <a:r>
              <a:rPr b="1" lang="en-US" sz="2000" spc="-1" strike="noStrike">
                <a:solidFill>
                  <a:srgbClr val="ffffff"/>
                </a:solidFill>
                <a:latin typeface="Calibri"/>
              </a:rPr>
              <a:t>The empty line denotes the end of the request header</a:t>
            </a:r>
            <a:endParaRPr b="0" lang="en-US" sz="2000" spc="-1" strike="noStrike">
              <a:latin typeface="Arial"/>
            </a:endParaRPr>
          </a:p>
        </p:txBody>
      </p:sp>
    </p:spTree>
  </p:cSld>
  <mc:AlternateContent>
    <mc:Choice Requires="p14">
      <p:transition spd="slow" advTm="5000" p14:dur="2000"/>
    </mc:Choice>
    <mc:Fallback>
      <p:transition spd="slow" advTm="5000"/>
    </mc:Fallback>
  </mc:AlternateContent>
  <p:timing>
    <p:tnLst>
      <p:par>
        <p:cTn id="90" dur="indefinite" restart="never" nodeType="tmRoot">
          <p:childTnLst>
            <p:seq>
              <p:cTn id="91" dur="indefinite" nodeType="mainSeq">
                <p:childTnLst>
                  <p:par>
                    <p:cTn id="92" fill="hold">
                      <p:stCondLst>
                        <p:cond delay="0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96" dur="500"/>
                                        <p:tgtEl>
                                          <p:spTgt spid="3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01" dur="500"/>
                                        <p:tgtEl>
                                          <p:spTgt spid="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10" dur="500"/>
                                        <p:tgtEl>
                                          <p:spTgt spid="3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15" dur="50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TextShape 1"/>
          <p:cNvSpPr txBox="1"/>
          <p:nvPr/>
        </p:nvSpPr>
        <p:spPr>
          <a:xfrm>
            <a:off x="614880" y="4704840"/>
            <a:ext cx="10958400" cy="76788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/>
          <a:p>
            <a:pPr algn="ctr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</a:pPr>
            <a:r>
              <a:rPr b="1" lang="en-US" sz="5400" spc="-1" strike="noStrike">
                <a:solidFill>
                  <a:srgbClr val="234465"/>
                </a:solidFill>
                <a:latin typeface="Calibri"/>
              </a:rPr>
              <a:t>URL</a:t>
            </a:r>
            <a:endParaRPr b="0" lang="en-US" sz="54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338" name="TextShape 2"/>
          <p:cNvSpPr txBox="1"/>
          <p:nvPr/>
        </p:nvSpPr>
        <p:spPr>
          <a:xfrm>
            <a:off x="614880" y="5490360"/>
            <a:ext cx="10958400" cy="49932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/>
          <a:p>
            <a:pPr algn="ctr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</a:pPr>
            <a:r>
              <a:rPr b="1" lang="en-US" sz="4000" spc="-1" strike="noStrike">
                <a:solidFill>
                  <a:srgbClr val="234465"/>
                </a:solidFill>
                <a:latin typeface="Calibri"/>
              </a:rPr>
              <a:t>Uniform Resource Locator</a:t>
            </a:r>
            <a:endParaRPr b="0" lang="en-US" sz="4000" spc="-1" strike="noStrike">
              <a:solidFill>
                <a:srgbClr val="234465"/>
              </a:solidFill>
              <a:latin typeface="Calibri"/>
            </a:endParaRPr>
          </a:p>
        </p:txBody>
      </p:sp>
      <p:pic>
        <p:nvPicPr>
          <p:cNvPr id="339" name="Picture 5" descr=""/>
          <p:cNvPicPr/>
          <p:nvPr/>
        </p:nvPicPr>
        <p:blipFill>
          <a:blip r:embed="rId1"/>
          <a:stretch/>
        </p:blipFill>
        <p:spPr>
          <a:xfrm>
            <a:off x="4469040" y="1143000"/>
            <a:ext cx="3250440" cy="32504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advTm="5000" p14:dur="2000"/>
    </mc:Choice>
    <mc:Fallback>
      <p:transition spd="slow" advTm="5000"/>
    </mc:Fallback>
  </mc:AlternateContent>
  <p:timing>
    <p:tnLst>
      <p:par>
        <p:cTn id="120" dur="indefinite" restart="never" nodeType="tmRoot">
          <p:childTnLst>
            <p:seq>
              <p:cTn id="121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CustomShape 1"/>
          <p:cNvSpPr/>
          <p:nvPr/>
        </p:nvSpPr>
        <p:spPr>
          <a:xfrm>
            <a:off x="190440" y="2511000"/>
            <a:ext cx="11804400" cy="4210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 fontScale="60000"/>
          </a:bodyPr>
          <a:p>
            <a:pPr marL="456840" indent="-456480">
              <a:lnSpc>
                <a:spcPct val="105000"/>
              </a:lnSpc>
              <a:spcBef>
                <a:spcPts val="1800"/>
              </a:spcBef>
              <a:spcAft>
                <a:spcPts val="601"/>
              </a:spcAft>
              <a:buClr>
                <a:srgbClr val="234465"/>
              </a:buClr>
              <a:buFont typeface="Wingdings" charset="2"/>
              <a:buChar char=""/>
            </a:pPr>
            <a:r>
              <a:rPr b="0" lang="en-US" sz="3000" spc="-1" strike="noStrike">
                <a:solidFill>
                  <a:srgbClr val="234465"/>
                </a:solidFill>
                <a:latin typeface="Calibri"/>
              </a:rPr>
              <a:t>URL is a formatted string, consisting of:</a:t>
            </a:r>
            <a:endParaRPr b="0" lang="en-US" sz="3000" spc="-1" strike="noStrike">
              <a:latin typeface="Arial"/>
            </a:endParaRPr>
          </a:p>
          <a:p>
            <a:pPr lvl="1" marL="990000" indent="-38052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234465"/>
              </a:buClr>
              <a:buFont typeface="Wingdings" charset="2"/>
              <a:buChar char=""/>
            </a:pPr>
            <a:r>
              <a:rPr b="0" lang="en-US" sz="2800" spc="-1" strike="noStrike">
                <a:solidFill>
                  <a:srgbClr val="234465"/>
                </a:solidFill>
                <a:latin typeface="Calibri"/>
              </a:rPr>
              <a:t>Protocol for communicating (</a:t>
            </a:r>
            <a:r>
              <a:rPr b="1" lang="en-US" sz="2800" spc="-1" strike="noStrike">
                <a:solidFill>
                  <a:srgbClr val="ffa000"/>
                </a:solidFill>
                <a:latin typeface="Consolas"/>
              </a:rPr>
              <a:t>http</a:t>
            </a:r>
            <a:r>
              <a:rPr b="0" lang="en-US" sz="2800" spc="-1" strike="noStrike">
                <a:solidFill>
                  <a:srgbClr val="234465"/>
                </a:solidFill>
                <a:latin typeface="Calibri"/>
              </a:rPr>
              <a:t>, </a:t>
            </a:r>
            <a:r>
              <a:rPr b="1" lang="en-US" sz="2800" spc="-1" strike="noStrike">
                <a:solidFill>
                  <a:srgbClr val="ffa000"/>
                </a:solidFill>
                <a:latin typeface="Consolas"/>
              </a:rPr>
              <a:t>ftp</a:t>
            </a:r>
            <a:r>
              <a:rPr b="0" lang="en-US" sz="2800" spc="-1" strike="noStrike">
                <a:solidFill>
                  <a:srgbClr val="234465"/>
                </a:solidFill>
                <a:latin typeface="Calibri"/>
              </a:rPr>
              <a:t>, </a:t>
            </a:r>
            <a:r>
              <a:rPr b="1" lang="en-US" sz="2800" spc="-1" strike="noStrike">
                <a:solidFill>
                  <a:srgbClr val="ffa000"/>
                </a:solidFill>
                <a:latin typeface="Consolas"/>
              </a:rPr>
              <a:t>https</a:t>
            </a:r>
            <a:r>
              <a:rPr b="0" lang="en-US" sz="2800" spc="-1" strike="noStrike">
                <a:solidFill>
                  <a:srgbClr val="234465"/>
                </a:solidFill>
                <a:latin typeface="Calibri"/>
              </a:rPr>
              <a:t>...) – HTTP in most cases</a:t>
            </a:r>
            <a:endParaRPr b="0" lang="en-US" sz="2800" spc="-1" strike="noStrike">
              <a:latin typeface="Arial"/>
            </a:endParaRPr>
          </a:p>
          <a:p>
            <a:pPr lvl="1" marL="990000" indent="-38052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234465"/>
              </a:buClr>
              <a:buFont typeface="Wingdings" charset="2"/>
              <a:buChar char=""/>
            </a:pPr>
            <a:r>
              <a:rPr b="0" lang="en-US" sz="2800" spc="-1" strike="noStrike">
                <a:solidFill>
                  <a:srgbClr val="234465"/>
                </a:solidFill>
                <a:latin typeface="Calibri"/>
              </a:rPr>
              <a:t>Host or IP address (</a:t>
            </a:r>
            <a:r>
              <a:rPr b="1" lang="en-US" sz="2800" spc="-1" strike="noStrike">
                <a:solidFill>
                  <a:srgbClr val="ffa000"/>
                </a:solidFill>
                <a:latin typeface="Consolas"/>
              </a:rPr>
              <a:t>www.softuni.bg</a:t>
            </a:r>
            <a:r>
              <a:rPr b="0" lang="en-US" sz="2800" spc="-1" strike="noStrike">
                <a:solidFill>
                  <a:srgbClr val="234465"/>
                </a:solidFill>
                <a:latin typeface="Calibri"/>
              </a:rPr>
              <a:t>, </a:t>
            </a:r>
            <a:r>
              <a:rPr b="1" lang="en-US" sz="2800" spc="-1" strike="noStrike">
                <a:solidFill>
                  <a:srgbClr val="ffa000"/>
                </a:solidFill>
                <a:latin typeface="Consolas"/>
              </a:rPr>
              <a:t>gmail.com</a:t>
            </a:r>
            <a:r>
              <a:rPr b="0" lang="en-US" sz="2800" spc="-1" strike="noStrike">
                <a:solidFill>
                  <a:srgbClr val="234465"/>
                </a:solidFill>
                <a:latin typeface="Calibri"/>
              </a:rPr>
              <a:t>, </a:t>
            </a:r>
            <a:r>
              <a:rPr b="1" lang="en-US" sz="2800" spc="-1" strike="noStrike">
                <a:solidFill>
                  <a:srgbClr val="ffa000"/>
                </a:solidFill>
                <a:latin typeface="Consolas"/>
              </a:rPr>
              <a:t>127.0.0.1</a:t>
            </a:r>
            <a:r>
              <a:rPr b="0" lang="en-US" sz="2800" spc="-1" strike="noStrike">
                <a:solidFill>
                  <a:srgbClr val="234465"/>
                </a:solidFill>
                <a:latin typeface="Calibri"/>
              </a:rPr>
              <a:t>, </a:t>
            </a:r>
            <a:r>
              <a:rPr b="1" lang="en-US" sz="2800" spc="-1" strike="noStrike">
                <a:solidFill>
                  <a:srgbClr val="ffa000"/>
                </a:solidFill>
                <a:latin typeface="Consolas"/>
              </a:rPr>
              <a:t>web</a:t>
            </a:r>
            <a:r>
              <a:rPr b="0" lang="en-US" sz="2800" spc="-1" strike="noStrike">
                <a:solidFill>
                  <a:srgbClr val="234465"/>
                </a:solidFill>
                <a:latin typeface="Calibri"/>
              </a:rPr>
              <a:t>)</a:t>
            </a:r>
            <a:endParaRPr b="0" lang="en-US" sz="2800" spc="-1" strike="noStrike">
              <a:latin typeface="Arial"/>
            </a:endParaRPr>
          </a:p>
          <a:p>
            <a:pPr lvl="1" marL="990000" indent="-38052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234465"/>
              </a:buClr>
              <a:buFont typeface="Wingdings" charset="2"/>
              <a:buChar char=""/>
            </a:pPr>
            <a:r>
              <a:rPr b="0" lang="en-US" sz="2800" spc="-1" strike="noStrike">
                <a:solidFill>
                  <a:srgbClr val="234465"/>
                </a:solidFill>
                <a:latin typeface="Calibri"/>
              </a:rPr>
              <a:t>Port (the default port is </a:t>
            </a:r>
            <a:r>
              <a:rPr b="1" lang="en-US" sz="2800" spc="-1" strike="noStrike">
                <a:solidFill>
                  <a:srgbClr val="ffa000"/>
                </a:solidFill>
                <a:latin typeface="Calibri"/>
              </a:rPr>
              <a:t>80</a:t>
            </a:r>
            <a:r>
              <a:rPr b="0" lang="en-US" sz="2800" spc="-1" strike="noStrike">
                <a:solidFill>
                  <a:srgbClr val="234465"/>
                </a:solidFill>
                <a:latin typeface="Calibri"/>
              </a:rPr>
              <a:t>) – a number in range [0…65535]</a:t>
            </a:r>
            <a:endParaRPr b="0" lang="en-US" sz="2800" spc="-1" strike="noStrike">
              <a:latin typeface="Arial"/>
            </a:endParaRPr>
          </a:p>
          <a:p>
            <a:pPr lvl="1" marL="990000" indent="-38052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234465"/>
              </a:buClr>
              <a:buFont typeface="Wingdings" charset="2"/>
              <a:buChar char=""/>
            </a:pPr>
            <a:r>
              <a:rPr b="0" lang="en-US" sz="2800" spc="-1" strike="noStrike">
                <a:solidFill>
                  <a:srgbClr val="234465"/>
                </a:solidFill>
                <a:latin typeface="Calibri"/>
              </a:rPr>
              <a:t>Path (</a:t>
            </a:r>
            <a:r>
              <a:rPr b="1" lang="en-US" sz="2800" spc="-1" strike="noStrike">
                <a:solidFill>
                  <a:srgbClr val="ffa000"/>
                </a:solidFill>
                <a:latin typeface="Consolas"/>
              </a:rPr>
              <a:t>/forum</a:t>
            </a:r>
            <a:r>
              <a:rPr b="0" lang="en-US" sz="2800" spc="-1" strike="noStrike">
                <a:solidFill>
                  <a:srgbClr val="234465"/>
                </a:solidFill>
                <a:latin typeface="Calibri"/>
              </a:rPr>
              <a:t>, </a:t>
            </a:r>
            <a:r>
              <a:rPr b="1" lang="en-US" sz="2800" spc="-1" strike="noStrike">
                <a:solidFill>
                  <a:srgbClr val="ffa000"/>
                </a:solidFill>
                <a:latin typeface="Calibri"/>
              </a:rPr>
              <a:t>/path/</a:t>
            </a:r>
            <a:r>
              <a:rPr b="1" lang="en-US" sz="2800" spc="-1" strike="noStrike">
                <a:solidFill>
                  <a:srgbClr val="ffa000"/>
                </a:solidFill>
                <a:latin typeface="Consolas"/>
              </a:rPr>
              <a:t>index.php</a:t>
            </a:r>
            <a:r>
              <a:rPr b="0" lang="en-US" sz="2800" spc="-1" strike="noStrike">
                <a:solidFill>
                  <a:srgbClr val="234465"/>
                </a:solidFill>
                <a:latin typeface="Calibri"/>
              </a:rPr>
              <a:t>)</a:t>
            </a:r>
            <a:endParaRPr b="0" lang="en-US" sz="2800" spc="-1" strike="noStrike">
              <a:latin typeface="Arial"/>
            </a:endParaRPr>
          </a:p>
          <a:p>
            <a:pPr lvl="1" marL="990000" indent="-38052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234465"/>
              </a:buClr>
              <a:buFont typeface="Wingdings" charset="2"/>
              <a:buChar char=""/>
            </a:pPr>
            <a:r>
              <a:rPr b="0" lang="en-US" sz="2800" spc="-1" strike="noStrike">
                <a:solidFill>
                  <a:srgbClr val="234465"/>
                </a:solidFill>
                <a:latin typeface="Calibri"/>
              </a:rPr>
              <a:t>Query string (</a:t>
            </a:r>
            <a:r>
              <a:rPr b="1" lang="en-US" sz="2800" spc="-1" strike="noStrike">
                <a:solidFill>
                  <a:srgbClr val="ffa000"/>
                </a:solidFill>
                <a:latin typeface="Consolas"/>
              </a:rPr>
              <a:t>?id=27&amp;lang=en</a:t>
            </a:r>
            <a:r>
              <a:rPr b="0" lang="en-US" sz="2800" spc="-1" strike="noStrike">
                <a:solidFill>
                  <a:srgbClr val="234465"/>
                </a:solidFill>
                <a:latin typeface="Calibri"/>
              </a:rPr>
              <a:t>)</a:t>
            </a:r>
            <a:endParaRPr b="0" lang="en-US" sz="2800" spc="-1" strike="noStrike">
              <a:latin typeface="Arial"/>
            </a:endParaRPr>
          </a:p>
          <a:p>
            <a:pPr lvl="1" marL="990000" indent="-38052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234465"/>
              </a:buClr>
              <a:buFont typeface="Wingdings" charset="2"/>
              <a:buChar char=""/>
            </a:pPr>
            <a:r>
              <a:rPr b="0" lang="en-US" sz="2800" spc="-1" strike="noStrike">
                <a:solidFill>
                  <a:srgbClr val="234465"/>
                </a:solidFill>
                <a:latin typeface="Calibri"/>
              </a:rPr>
              <a:t>Fragment (</a:t>
            </a:r>
            <a:r>
              <a:rPr b="1" lang="en-US" sz="2800" spc="-1" strike="noStrike">
                <a:solidFill>
                  <a:srgbClr val="ffa000"/>
                </a:solidFill>
                <a:latin typeface="Consolas"/>
              </a:rPr>
              <a:t>#lectures</a:t>
            </a:r>
            <a:r>
              <a:rPr b="0" lang="en-US" sz="2800" spc="-1" strike="noStrike">
                <a:solidFill>
                  <a:srgbClr val="234465"/>
                </a:solidFill>
                <a:latin typeface="Calibri"/>
              </a:rPr>
              <a:t>) – used on the client to navigate to some section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341" name="TextShape 2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/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ffffff"/>
                </a:solidFill>
                <a:latin typeface="Calibri"/>
              </a:rPr>
              <a:t>Uniform Resource Locator (URL)</a:t>
            </a:r>
            <a:endParaRPr b="0" lang="en-US" sz="3600" spc="-1" strike="noStrike">
              <a:solidFill>
                <a:srgbClr val="234465"/>
              </a:solidFill>
              <a:latin typeface="Calibri"/>
            </a:endParaRPr>
          </a:p>
        </p:txBody>
      </p:sp>
      <p:grpSp>
        <p:nvGrpSpPr>
          <p:cNvPr id="342" name="Group 3"/>
          <p:cNvGrpSpPr/>
          <p:nvPr/>
        </p:nvGrpSpPr>
        <p:grpSpPr>
          <a:xfrm>
            <a:off x="836640" y="1688040"/>
            <a:ext cx="10411920" cy="1004400"/>
            <a:chOff x="836640" y="1688040"/>
            <a:chExt cx="10411920" cy="1004400"/>
          </a:xfrm>
        </p:grpSpPr>
        <p:sp>
          <p:nvSpPr>
            <p:cNvPr id="343" name="CustomShape 4"/>
            <p:cNvSpPr/>
            <p:nvPr/>
          </p:nvSpPr>
          <p:spPr>
            <a:xfrm rot="5400000">
              <a:off x="1287720" y="1442160"/>
              <a:ext cx="228240" cy="720000"/>
            </a:xfrm>
            <a:prstGeom prst="rightBrace">
              <a:avLst>
                <a:gd name="adj1" fmla="val 8333"/>
                <a:gd name="adj2" fmla="val 50000"/>
              </a:avLst>
            </a:prstGeom>
            <a:noFill/>
            <a:ln w="25560">
              <a:solidFill>
                <a:srgbClr val="f4c467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44" name="CustomShape 5"/>
            <p:cNvSpPr/>
            <p:nvPr/>
          </p:nvSpPr>
          <p:spPr>
            <a:xfrm>
              <a:off x="836640" y="1992960"/>
              <a:ext cx="1129320" cy="6994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ctr">
                <a:lnSpc>
                  <a:spcPct val="100000"/>
                </a:lnSpc>
              </a:pPr>
              <a:r>
                <a:rPr b="1" lang="en-US" sz="2000" spc="-1" strike="noStrike">
                  <a:solidFill>
                    <a:srgbClr val="234465"/>
                  </a:solidFill>
                  <a:latin typeface="Calibri"/>
                </a:rPr>
                <a:t>Protocol</a:t>
              </a:r>
              <a:endParaRPr b="0" lang="en-US" sz="2000" spc="-1" strike="noStrike">
                <a:latin typeface="Arial"/>
              </a:endParaRPr>
            </a:p>
          </p:txBody>
        </p:sp>
        <p:sp>
          <p:nvSpPr>
            <p:cNvPr id="345" name="CustomShape 6"/>
            <p:cNvSpPr/>
            <p:nvPr/>
          </p:nvSpPr>
          <p:spPr>
            <a:xfrm rot="5400000">
              <a:off x="2984760" y="963720"/>
              <a:ext cx="228240" cy="1676160"/>
            </a:xfrm>
            <a:prstGeom prst="rightBrace">
              <a:avLst>
                <a:gd name="adj1" fmla="val 8333"/>
                <a:gd name="adj2" fmla="val 50000"/>
              </a:avLst>
            </a:prstGeom>
            <a:noFill/>
            <a:ln w="25560">
              <a:solidFill>
                <a:srgbClr val="f4c467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46" name="CustomShape 7"/>
            <p:cNvSpPr/>
            <p:nvPr/>
          </p:nvSpPr>
          <p:spPr>
            <a:xfrm>
              <a:off x="2704680" y="1987560"/>
              <a:ext cx="806760" cy="6994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ctr">
                <a:lnSpc>
                  <a:spcPct val="100000"/>
                </a:lnSpc>
              </a:pPr>
              <a:r>
                <a:rPr b="1" lang="en-US" sz="2000" spc="-1" strike="noStrike">
                  <a:solidFill>
                    <a:srgbClr val="234465"/>
                  </a:solidFill>
                  <a:latin typeface="Calibri"/>
                </a:rPr>
                <a:t>Host</a:t>
              </a:r>
              <a:endParaRPr b="0" lang="en-US" sz="2000" spc="-1" strike="noStrike">
                <a:latin typeface="Arial"/>
              </a:endParaRPr>
            </a:p>
          </p:txBody>
        </p:sp>
        <p:sp>
          <p:nvSpPr>
            <p:cNvPr id="347" name="CustomShape 8"/>
            <p:cNvSpPr/>
            <p:nvPr/>
          </p:nvSpPr>
          <p:spPr>
            <a:xfrm rot="5400000">
              <a:off x="4314960" y="1477080"/>
              <a:ext cx="228240" cy="650160"/>
            </a:xfrm>
            <a:prstGeom prst="rightBrace">
              <a:avLst>
                <a:gd name="adj1" fmla="val 8333"/>
                <a:gd name="adj2" fmla="val 50000"/>
              </a:avLst>
            </a:prstGeom>
            <a:noFill/>
            <a:ln w="25560">
              <a:solidFill>
                <a:srgbClr val="f4c467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48" name="CustomShape 9"/>
            <p:cNvSpPr/>
            <p:nvPr/>
          </p:nvSpPr>
          <p:spPr>
            <a:xfrm>
              <a:off x="4098960" y="1987560"/>
              <a:ext cx="666720" cy="6994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ctr">
                <a:lnSpc>
                  <a:spcPct val="100000"/>
                </a:lnSpc>
              </a:pPr>
              <a:r>
                <a:rPr b="1" lang="en-US" sz="2000" spc="-1" strike="noStrike">
                  <a:solidFill>
                    <a:srgbClr val="234465"/>
                  </a:solidFill>
                  <a:latin typeface="Calibri"/>
                </a:rPr>
                <a:t>Port</a:t>
              </a:r>
              <a:endParaRPr b="0" lang="en-US" sz="2000" spc="-1" strike="noStrike">
                <a:latin typeface="Arial"/>
              </a:endParaRPr>
            </a:p>
          </p:txBody>
        </p:sp>
        <p:sp>
          <p:nvSpPr>
            <p:cNvPr id="349" name="CustomShape 10"/>
            <p:cNvSpPr/>
            <p:nvPr/>
          </p:nvSpPr>
          <p:spPr>
            <a:xfrm rot="5400000">
              <a:off x="5987520" y="613800"/>
              <a:ext cx="228240" cy="2376000"/>
            </a:xfrm>
            <a:prstGeom prst="rightBrace">
              <a:avLst>
                <a:gd name="adj1" fmla="val 8333"/>
                <a:gd name="adj2" fmla="val 50000"/>
              </a:avLst>
            </a:prstGeom>
            <a:noFill/>
            <a:ln w="25560">
              <a:solidFill>
                <a:srgbClr val="f4c467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50" name="CustomShape 11"/>
            <p:cNvSpPr/>
            <p:nvPr/>
          </p:nvSpPr>
          <p:spPr>
            <a:xfrm>
              <a:off x="5775120" y="1987560"/>
              <a:ext cx="666720" cy="6994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ctr">
                <a:lnSpc>
                  <a:spcPct val="100000"/>
                </a:lnSpc>
              </a:pPr>
              <a:r>
                <a:rPr b="1" lang="en-US" sz="2000" spc="-1" strike="noStrike">
                  <a:solidFill>
                    <a:srgbClr val="234465"/>
                  </a:solidFill>
                  <a:latin typeface="Calibri"/>
                </a:rPr>
                <a:t>Path</a:t>
              </a:r>
              <a:endParaRPr b="0" lang="en-US" sz="2000" spc="-1" strike="noStrike">
                <a:latin typeface="Arial"/>
              </a:endParaRPr>
            </a:p>
          </p:txBody>
        </p:sp>
        <p:sp>
          <p:nvSpPr>
            <p:cNvPr id="351" name="CustomShape 12"/>
            <p:cNvSpPr/>
            <p:nvPr/>
          </p:nvSpPr>
          <p:spPr>
            <a:xfrm rot="5400000">
              <a:off x="8433000" y="697320"/>
              <a:ext cx="228240" cy="2209320"/>
            </a:xfrm>
            <a:prstGeom prst="rightBrace">
              <a:avLst>
                <a:gd name="adj1" fmla="val 8333"/>
                <a:gd name="adj2" fmla="val 50000"/>
              </a:avLst>
            </a:prstGeom>
            <a:noFill/>
            <a:ln w="25560">
              <a:solidFill>
                <a:srgbClr val="f4c467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52" name="CustomShape 13"/>
            <p:cNvSpPr/>
            <p:nvPr/>
          </p:nvSpPr>
          <p:spPr>
            <a:xfrm>
              <a:off x="7823160" y="1987560"/>
              <a:ext cx="1438200" cy="7002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ctr">
                <a:lnSpc>
                  <a:spcPct val="100000"/>
                </a:lnSpc>
              </a:pPr>
              <a:r>
                <a:rPr b="1" lang="en-US" sz="2000" spc="-1" strike="noStrike">
                  <a:solidFill>
                    <a:srgbClr val="234465"/>
                  </a:solidFill>
                  <a:latin typeface="Calibri"/>
                </a:rPr>
                <a:t>Query String</a:t>
              </a:r>
              <a:endParaRPr b="0" lang="en-US" sz="2000" spc="-1" strike="noStrike">
                <a:latin typeface="Arial"/>
              </a:endParaRPr>
            </a:p>
          </p:txBody>
        </p:sp>
        <p:sp>
          <p:nvSpPr>
            <p:cNvPr id="353" name="CustomShape 14"/>
            <p:cNvSpPr/>
            <p:nvPr/>
          </p:nvSpPr>
          <p:spPr>
            <a:xfrm rot="5400000">
              <a:off x="10375920" y="1116360"/>
              <a:ext cx="228240" cy="1371240"/>
            </a:xfrm>
            <a:prstGeom prst="rightBrace">
              <a:avLst>
                <a:gd name="adj1" fmla="val 8333"/>
                <a:gd name="adj2" fmla="val 50000"/>
              </a:avLst>
            </a:prstGeom>
            <a:noFill/>
            <a:ln w="25560">
              <a:solidFill>
                <a:srgbClr val="f4c467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54" name="CustomShape 15"/>
            <p:cNvSpPr/>
            <p:nvPr/>
          </p:nvSpPr>
          <p:spPr>
            <a:xfrm>
              <a:off x="9719640" y="1981800"/>
              <a:ext cx="1528920" cy="6994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ctr">
                <a:lnSpc>
                  <a:spcPct val="100000"/>
                </a:lnSpc>
              </a:pPr>
              <a:r>
                <a:rPr b="1" lang="en-US" sz="2000" spc="-1" strike="noStrike">
                  <a:solidFill>
                    <a:srgbClr val="234465"/>
                  </a:solidFill>
                  <a:latin typeface="Calibri"/>
                </a:rPr>
                <a:t>Fragment</a:t>
              </a:r>
              <a:endParaRPr b="0" lang="en-US" sz="2000" spc="-1" strike="noStrike">
                <a:latin typeface="Arial"/>
              </a:endParaRPr>
            </a:p>
          </p:txBody>
        </p:sp>
      </p:grpSp>
      <p:sp>
        <p:nvSpPr>
          <p:cNvPr id="355" name="CustomShape 16"/>
          <p:cNvSpPr/>
          <p:nvPr/>
        </p:nvSpPr>
        <p:spPr>
          <a:xfrm>
            <a:off x="961920" y="1216800"/>
            <a:ext cx="10365840" cy="4255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ffa000"/>
                </a:solidFill>
                <a:latin typeface="Consolas"/>
              </a:rPr>
              <a:t>http</a:t>
            </a:r>
            <a:r>
              <a:rPr b="1" lang="en-US" sz="2200" spc="-1" strike="noStrike">
                <a:solidFill>
                  <a:srgbClr val="234465"/>
                </a:solidFill>
                <a:latin typeface="Consolas"/>
              </a:rPr>
              <a:t>://</a:t>
            </a:r>
            <a:r>
              <a:rPr b="1" lang="en-US" sz="2200" spc="-1" strike="noStrike">
                <a:solidFill>
                  <a:srgbClr val="ffa000"/>
                </a:solidFill>
                <a:latin typeface="Consolas"/>
              </a:rPr>
              <a:t>mysite.com</a:t>
            </a:r>
            <a:r>
              <a:rPr b="1" lang="en-US" sz="2200" spc="-1" strike="noStrike">
                <a:solidFill>
                  <a:srgbClr val="234465"/>
                </a:solidFill>
                <a:latin typeface="Consolas"/>
              </a:rPr>
              <a:t>:</a:t>
            </a:r>
            <a:r>
              <a:rPr b="1" lang="en-US" sz="2200" spc="-1" strike="noStrike">
                <a:solidFill>
                  <a:srgbClr val="ffa000"/>
                </a:solidFill>
                <a:latin typeface="Consolas"/>
              </a:rPr>
              <a:t>8080</a:t>
            </a:r>
            <a:r>
              <a:rPr b="1" lang="en-US" sz="2200" spc="-1" strike="noStrike">
                <a:solidFill>
                  <a:srgbClr val="234465"/>
                </a:solidFill>
                <a:latin typeface="Consolas"/>
              </a:rPr>
              <a:t>/</a:t>
            </a:r>
            <a:r>
              <a:rPr b="1" lang="en-US" sz="2200" spc="-1" strike="noStrike">
                <a:solidFill>
                  <a:srgbClr val="ffa000"/>
                </a:solidFill>
                <a:latin typeface="Consolas"/>
              </a:rPr>
              <a:t>demo/index.php</a:t>
            </a:r>
            <a:r>
              <a:rPr b="1" lang="en-US" sz="2200" spc="-1" strike="noStrike">
                <a:solidFill>
                  <a:srgbClr val="234465"/>
                </a:solidFill>
                <a:latin typeface="Consolas"/>
              </a:rPr>
              <a:t>?</a:t>
            </a:r>
            <a:r>
              <a:rPr b="1" lang="en-US" sz="2200" spc="-1" strike="noStrike">
                <a:solidFill>
                  <a:srgbClr val="ffa000"/>
                </a:solidFill>
                <a:latin typeface="Consolas"/>
              </a:rPr>
              <a:t>id=27&amp;lang=en</a:t>
            </a:r>
            <a:r>
              <a:rPr b="1" lang="en-US" sz="2200" spc="-1" strike="noStrike">
                <a:solidFill>
                  <a:srgbClr val="234465"/>
                </a:solidFill>
                <a:latin typeface="Consolas"/>
              </a:rPr>
              <a:t>#</a:t>
            </a:r>
            <a:r>
              <a:rPr b="1" lang="en-US" sz="2200" spc="-1" strike="noStrike">
                <a:solidFill>
                  <a:srgbClr val="ffa000"/>
                </a:solidFill>
                <a:latin typeface="Consolas"/>
              </a:rPr>
              <a:t>lectures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356" name="TextShape 17"/>
          <p:cNvSpPr txBox="1"/>
          <p:nvPr/>
        </p:nvSpPr>
        <p:spPr>
          <a:xfrm>
            <a:off x="11563560" y="6397200"/>
            <a:ext cx="428400" cy="30852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/>
          <a:p>
            <a:pPr algn="r">
              <a:lnSpc>
                <a:spcPct val="100000"/>
              </a:lnSpc>
            </a:pPr>
            <a:fld id="{B7A697DB-99D7-4AD2-9CFC-13DE271A13C4}" type="slidenum">
              <a:rPr b="0" lang="en-US" sz="1000" spc="-1" strike="noStrike">
                <a:solidFill>
                  <a:srgbClr val="234465"/>
                </a:solidFill>
                <a:latin typeface="Calibri"/>
              </a:rPr>
              <a:t>9</a:t>
            </a:fld>
            <a:endParaRPr b="0" lang="en-US" sz="1000" spc="-1" strike="noStrike">
              <a:latin typeface="Times New Roman"/>
            </a:endParaRPr>
          </a:p>
        </p:txBody>
      </p:sp>
    </p:spTree>
  </p:cSld>
  <mc:AlternateContent>
    <mc:Choice Requires="p14">
      <p:transition spd="slow" advTm="5000" p14:dur="2000"/>
    </mc:Choice>
    <mc:Fallback>
      <p:transition spd="slow" advTm="5000"/>
    </mc:Fallback>
  </mc:AlternateContent>
  <p:timing>
    <p:tnLst>
      <p:par>
        <p:cTn id="122" dur="indefinite" restart="never" nodeType="tmRoot">
          <p:childTnLst>
            <p:seq>
              <p:cTn id="123" dur="indefinite" nodeType="mainSeq">
                <p:childTnLst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28" dur="500"/>
                                        <p:tgtEl>
                                          <p:spTgt spid="3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33" dur="500"/>
                                        <p:tgtEl>
                                          <p:spTgt spid="3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38" dur="500"/>
                                        <p:tgtEl>
                                          <p:spTgt spid="3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43" dur="500"/>
                                        <p:tgtEl>
                                          <p:spTgt spid="34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48" dur="500"/>
                                        <p:tgtEl>
                                          <p:spTgt spid="34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53" dur="500"/>
                                        <p:tgtEl>
                                          <p:spTgt spid="34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34465"/>
      </a:dk2>
      <a:lt2>
        <a:srgbClr val="ffffff"/>
      </a:lt2>
      <a:accent1>
        <a:srgbClr val="f7c86d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f2ac44"/>
      </a:hlink>
      <a:folHlink>
        <a:srgbClr val="f6c781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34465"/>
      </a:dk2>
      <a:lt2>
        <a:srgbClr val="ffffff"/>
      </a:lt2>
      <a:accent1>
        <a:srgbClr val="f7c86d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f2ac44"/>
      </a:hlink>
      <a:folHlink>
        <a:srgbClr val="f6c781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34465"/>
      </a:dk2>
      <a:lt2>
        <a:srgbClr val="ffffff"/>
      </a:lt2>
      <a:accent1>
        <a:srgbClr val="f7c86d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f2ac44"/>
      </a:hlink>
      <a:folHlink>
        <a:srgbClr val="f6c781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34465"/>
      </a:dk2>
      <a:lt2>
        <a:srgbClr val="ffffff"/>
      </a:lt2>
      <a:accent1>
        <a:srgbClr val="f7c86d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f2ac44"/>
      </a:hlink>
      <a:folHlink>
        <a:srgbClr val="f6c781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34465"/>
      </a:dk2>
      <a:lt2>
        <a:srgbClr val="ffffff"/>
      </a:lt2>
      <a:accent1>
        <a:srgbClr val="f7c86d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f2ac44"/>
      </a:hlink>
      <a:folHlink>
        <a:srgbClr val="f6c781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34465"/>
      </a:dk2>
      <a:lt2>
        <a:srgbClr val="ffffff"/>
      </a:lt2>
      <a:accent1>
        <a:srgbClr val="f7c86d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f2ac44"/>
      </a:hlink>
      <a:folHlink>
        <a:srgbClr val="f6c781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34465"/>
      </a:dk2>
      <a:lt2>
        <a:srgbClr val="ffffff"/>
      </a:lt2>
      <a:accent1>
        <a:srgbClr val="f7c86d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f2ac44"/>
      </a:hlink>
      <a:folHlink>
        <a:srgbClr val="f6c781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customXml/_rels/item1.xml.rels><?xml version="1.0" encoding="UTF-8"?>
<Relationships xmlns="http://schemas.openxmlformats.org/package/2006/relationships"><Relationship Id="rId1" Type="http://schemas.openxmlformats.org/officeDocument/2006/relationships/customXmlProps" Target="itemProps1.xml"/>
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SoftUni-PowerPoint-Template-3-1</Template>
  <TotalTime>5</TotalTime>
  <Application>LibreOffice/6.1.3.2$Linux_X86_64 LibreOffice_project/10$Build-2</Application>
  <Words>2259</Words>
  <Paragraphs>459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2014-01-02T17:00:34Z</dcterms:created>
  <dc:creator/>
  <dc:description>https://softuni.bg/courses/programming-basics/</dc:description>
  <cp:keywords>Sofware University SoftUni programming coding software development education training course курс програмиране кодене кодиране СофтУни</cp:keywords>
  <dc:language>en-US</dc:language>
  <cp:lastModifiedBy/>
  <dcterms:modified xsi:type="dcterms:W3CDTF">2019-01-18T13:22:54Z</dcterms:modified>
  <cp:revision>3</cp:revision>
  <dc:subject>Coding 101 Course</dc:subject>
  <dc:title>Прости проверки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7</vt:i4>
  </property>
  <property fmtid="{D5CDD505-2E9C-101B-9397-08002B2CF9AE}" pid="8" name="PresentationFormat">
    <vt:lpwstr>Custom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53</vt:i4>
  </property>
  <property fmtid="{D5CDD505-2E9C-101B-9397-08002B2CF9AE}" pid="12" name="Tfs.IsStoryboard">
    <vt:bool>1</vt:bool>
  </property>
  <property fmtid="{D5CDD505-2E9C-101B-9397-08002B2CF9AE}" pid="13" name="_TemplateID">
    <vt:lpwstr>TC027879909991</vt:lpwstr>
  </property>
  <property fmtid="{D5CDD505-2E9C-101B-9397-08002B2CF9AE}" pid="14" name="category">
    <vt:lpwstr>computer programming;programming;C#;програмиране;кодиране</vt:lpwstr>
  </property>
</Properties>
</file>